
<file path=[Content_Types].xml><?xml version="1.0" encoding="utf-8"?>
<Types xmlns="http://schemas.openxmlformats.org/package/2006/content-types">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4"/>
  </p:notesMasterIdLst>
  <p:sldIdLst>
    <p:sldId id="256" r:id="rId2"/>
    <p:sldId id="258" r:id="rId3"/>
    <p:sldId id="257" r:id="rId4"/>
    <p:sldId id="317" r:id="rId5"/>
    <p:sldId id="322" r:id="rId6"/>
    <p:sldId id="316" r:id="rId7"/>
    <p:sldId id="259" r:id="rId8"/>
    <p:sldId id="264" r:id="rId9"/>
    <p:sldId id="320" r:id="rId10"/>
    <p:sldId id="265" r:id="rId11"/>
    <p:sldId id="318" r:id="rId12"/>
    <p:sldId id="261" r:id="rId13"/>
    <p:sldId id="323" r:id="rId14"/>
    <p:sldId id="324" r:id="rId15"/>
    <p:sldId id="262" r:id="rId16"/>
    <p:sldId id="263" r:id="rId17"/>
    <p:sldId id="266" r:id="rId18"/>
    <p:sldId id="267" r:id="rId19"/>
    <p:sldId id="268" r:id="rId20"/>
    <p:sldId id="269" r:id="rId21"/>
    <p:sldId id="325" r:id="rId22"/>
    <p:sldId id="270" r:id="rId23"/>
    <p:sldId id="273" r:id="rId24"/>
    <p:sldId id="326" r:id="rId25"/>
    <p:sldId id="274" r:id="rId26"/>
    <p:sldId id="327" r:id="rId27"/>
    <p:sldId id="328" r:id="rId28"/>
    <p:sldId id="329"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30" r:id="rId61"/>
    <p:sldId id="306" r:id="rId62"/>
    <p:sldId id="307" r:id="rId63"/>
    <p:sldId id="333" r:id="rId64"/>
    <p:sldId id="332" r:id="rId65"/>
    <p:sldId id="331" r:id="rId66"/>
    <p:sldId id="309" r:id="rId67"/>
    <p:sldId id="310" r:id="rId68"/>
    <p:sldId id="311" r:id="rId69"/>
    <p:sldId id="312" r:id="rId70"/>
    <p:sldId id="313" r:id="rId71"/>
    <p:sldId id="321" r:id="rId72"/>
    <p:sldId id="319" r:id="rId7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11400" b="0" i="0" u="none" strike="noStrike" cap="none" spc="0" normalizeH="0" baseline="0">
        <a:ln>
          <a:noFill/>
        </a:ln>
        <a:solidFill>
          <a:srgbClr val="FFFFFF"/>
        </a:solidFill>
        <a:effectLst/>
        <a:uFillTx/>
        <a:latin typeface="+mj-lt"/>
        <a:ea typeface="+mj-ea"/>
        <a:cs typeface="+mj-cs"/>
        <a:sym typeface="YaleNew Roman"/>
      </a:defRPr>
    </a:lvl1pPr>
    <a:lvl2pPr marL="0" marR="0" indent="457200" algn="ctr" defTabSz="2438338" rtl="0" fontAlgn="auto" latinLnBrk="0" hangingPunct="0">
      <a:lnSpc>
        <a:spcPct val="100000"/>
      </a:lnSpc>
      <a:spcBef>
        <a:spcPts val="0"/>
      </a:spcBef>
      <a:spcAft>
        <a:spcPts val="0"/>
      </a:spcAft>
      <a:buClrTx/>
      <a:buSzTx/>
      <a:buFontTx/>
      <a:buNone/>
      <a:tabLst/>
      <a:defRPr kumimoji="0" sz="11400" b="0" i="0" u="none" strike="noStrike" cap="none" spc="0" normalizeH="0" baseline="0">
        <a:ln>
          <a:noFill/>
        </a:ln>
        <a:solidFill>
          <a:srgbClr val="FFFFFF"/>
        </a:solidFill>
        <a:effectLst/>
        <a:uFillTx/>
        <a:latin typeface="+mj-lt"/>
        <a:ea typeface="+mj-ea"/>
        <a:cs typeface="+mj-cs"/>
        <a:sym typeface="YaleNew Roman"/>
      </a:defRPr>
    </a:lvl2pPr>
    <a:lvl3pPr marL="0" marR="0" indent="914400" algn="ctr" defTabSz="2438338" rtl="0" fontAlgn="auto" latinLnBrk="0" hangingPunct="0">
      <a:lnSpc>
        <a:spcPct val="100000"/>
      </a:lnSpc>
      <a:spcBef>
        <a:spcPts val="0"/>
      </a:spcBef>
      <a:spcAft>
        <a:spcPts val="0"/>
      </a:spcAft>
      <a:buClrTx/>
      <a:buSzTx/>
      <a:buFontTx/>
      <a:buNone/>
      <a:tabLst/>
      <a:defRPr kumimoji="0" sz="11400" b="0" i="0" u="none" strike="noStrike" cap="none" spc="0" normalizeH="0" baseline="0">
        <a:ln>
          <a:noFill/>
        </a:ln>
        <a:solidFill>
          <a:srgbClr val="FFFFFF"/>
        </a:solidFill>
        <a:effectLst/>
        <a:uFillTx/>
        <a:latin typeface="+mj-lt"/>
        <a:ea typeface="+mj-ea"/>
        <a:cs typeface="+mj-cs"/>
        <a:sym typeface="YaleNew Roman"/>
      </a:defRPr>
    </a:lvl3pPr>
    <a:lvl4pPr marL="0" marR="0" indent="1371600" algn="ctr" defTabSz="2438338" rtl="0" fontAlgn="auto" latinLnBrk="0" hangingPunct="0">
      <a:lnSpc>
        <a:spcPct val="100000"/>
      </a:lnSpc>
      <a:spcBef>
        <a:spcPts val="0"/>
      </a:spcBef>
      <a:spcAft>
        <a:spcPts val="0"/>
      </a:spcAft>
      <a:buClrTx/>
      <a:buSzTx/>
      <a:buFontTx/>
      <a:buNone/>
      <a:tabLst/>
      <a:defRPr kumimoji="0" sz="11400" b="0" i="0" u="none" strike="noStrike" cap="none" spc="0" normalizeH="0" baseline="0">
        <a:ln>
          <a:noFill/>
        </a:ln>
        <a:solidFill>
          <a:srgbClr val="FFFFFF"/>
        </a:solidFill>
        <a:effectLst/>
        <a:uFillTx/>
        <a:latin typeface="+mj-lt"/>
        <a:ea typeface="+mj-ea"/>
        <a:cs typeface="+mj-cs"/>
        <a:sym typeface="YaleNew Roman"/>
      </a:defRPr>
    </a:lvl4pPr>
    <a:lvl5pPr marL="0" marR="0" indent="1828800" algn="ctr" defTabSz="2438338" rtl="0" fontAlgn="auto" latinLnBrk="0" hangingPunct="0">
      <a:lnSpc>
        <a:spcPct val="100000"/>
      </a:lnSpc>
      <a:spcBef>
        <a:spcPts val="0"/>
      </a:spcBef>
      <a:spcAft>
        <a:spcPts val="0"/>
      </a:spcAft>
      <a:buClrTx/>
      <a:buSzTx/>
      <a:buFontTx/>
      <a:buNone/>
      <a:tabLst/>
      <a:defRPr kumimoji="0" sz="11400" b="0" i="0" u="none" strike="noStrike" cap="none" spc="0" normalizeH="0" baseline="0">
        <a:ln>
          <a:noFill/>
        </a:ln>
        <a:solidFill>
          <a:srgbClr val="FFFFFF"/>
        </a:solidFill>
        <a:effectLst/>
        <a:uFillTx/>
        <a:latin typeface="+mj-lt"/>
        <a:ea typeface="+mj-ea"/>
        <a:cs typeface="+mj-cs"/>
        <a:sym typeface="YaleNew Roman"/>
      </a:defRPr>
    </a:lvl5pPr>
    <a:lvl6pPr marL="0" marR="0" indent="2286000" algn="ctr" defTabSz="2438338" rtl="0" fontAlgn="auto" latinLnBrk="0" hangingPunct="0">
      <a:lnSpc>
        <a:spcPct val="100000"/>
      </a:lnSpc>
      <a:spcBef>
        <a:spcPts val="0"/>
      </a:spcBef>
      <a:spcAft>
        <a:spcPts val="0"/>
      </a:spcAft>
      <a:buClrTx/>
      <a:buSzTx/>
      <a:buFontTx/>
      <a:buNone/>
      <a:tabLst/>
      <a:defRPr kumimoji="0" sz="11400" b="0" i="0" u="none" strike="noStrike" cap="none" spc="0" normalizeH="0" baseline="0">
        <a:ln>
          <a:noFill/>
        </a:ln>
        <a:solidFill>
          <a:srgbClr val="FFFFFF"/>
        </a:solidFill>
        <a:effectLst/>
        <a:uFillTx/>
        <a:latin typeface="+mj-lt"/>
        <a:ea typeface="+mj-ea"/>
        <a:cs typeface="+mj-cs"/>
        <a:sym typeface="YaleNew Roman"/>
      </a:defRPr>
    </a:lvl6pPr>
    <a:lvl7pPr marL="0" marR="0" indent="2743200" algn="ctr" defTabSz="2438338" rtl="0" fontAlgn="auto" latinLnBrk="0" hangingPunct="0">
      <a:lnSpc>
        <a:spcPct val="100000"/>
      </a:lnSpc>
      <a:spcBef>
        <a:spcPts val="0"/>
      </a:spcBef>
      <a:spcAft>
        <a:spcPts val="0"/>
      </a:spcAft>
      <a:buClrTx/>
      <a:buSzTx/>
      <a:buFontTx/>
      <a:buNone/>
      <a:tabLst/>
      <a:defRPr kumimoji="0" sz="11400" b="0" i="0" u="none" strike="noStrike" cap="none" spc="0" normalizeH="0" baseline="0">
        <a:ln>
          <a:noFill/>
        </a:ln>
        <a:solidFill>
          <a:srgbClr val="FFFFFF"/>
        </a:solidFill>
        <a:effectLst/>
        <a:uFillTx/>
        <a:latin typeface="+mj-lt"/>
        <a:ea typeface="+mj-ea"/>
        <a:cs typeface="+mj-cs"/>
        <a:sym typeface="YaleNew Roman"/>
      </a:defRPr>
    </a:lvl7pPr>
    <a:lvl8pPr marL="0" marR="0" indent="3200400" algn="ctr" defTabSz="2438338" rtl="0" fontAlgn="auto" latinLnBrk="0" hangingPunct="0">
      <a:lnSpc>
        <a:spcPct val="100000"/>
      </a:lnSpc>
      <a:spcBef>
        <a:spcPts val="0"/>
      </a:spcBef>
      <a:spcAft>
        <a:spcPts val="0"/>
      </a:spcAft>
      <a:buClrTx/>
      <a:buSzTx/>
      <a:buFontTx/>
      <a:buNone/>
      <a:tabLst/>
      <a:defRPr kumimoji="0" sz="11400" b="0" i="0" u="none" strike="noStrike" cap="none" spc="0" normalizeH="0" baseline="0">
        <a:ln>
          <a:noFill/>
        </a:ln>
        <a:solidFill>
          <a:srgbClr val="FFFFFF"/>
        </a:solidFill>
        <a:effectLst/>
        <a:uFillTx/>
        <a:latin typeface="+mj-lt"/>
        <a:ea typeface="+mj-ea"/>
        <a:cs typeface="+mj-cs"/>
        <a:sym typeface="YaleNew Roman"/>
      </a:defRPr>
    </a:lvl8pPr>
    <a:lvl9pPr marL="0" marR="0" indent="3657600" algn="ctr" defTabSz="2438338" rtl="0" fontAlgn="auto" latinLnBrk="0" hangingPunct="0">
      <a:lnSpc>
        <a:spcPct val="100000"/>
      </a:lnSpc>
      <a:spcBef>
        <a:spcPts val="0"/>
      </a:spcBef>
      <a:spcAft>
        <a:spcPts val="0"/>
      </a:spcAft>
      <a:buClrTx/>
      <a:buSzTx/>
      <a:buFontTx/>
      <a:buNone/>
      <a:tabLst/>
      <a:defRPr kumimoji="0" sz="11400" b="0" i="0" u="none" strike="noStrike" cap="none" spc="0" normalizeH="0" baseline="0">
        <a:ln>
          <a:noFill/>
        </a:ln>
        <a:solidFill>
          <a:srgbClr val="FFFFFF"/>
        </a:solidFill>
        <a:effectLst/>
        <a:uFillTx/>
        <a:latin typeface="+mj-lt"/>
        <a:ea typeface="+mj-ea"/>
        <a:cs typeface="+mj-cs"/>
        <a:sym typeface="YaleNew Roman"/>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7"/>
    <p:restoredTop sz="85615"/>
  </p:normalViewPr>
  <p:slideViewPr>
    <p:cSldViewPr snapToGrid="0">
      <p:cViewPr varScale="1">
        <p:scale>
          <a:sx n="53" d="100"/>
          <a:sy n="53" d="100"/>
        </p:scale>
        <p:origin x="728" y="192"/>
      </p:cViewPr>
      <p:guideLst/>
    </p:cSldViewPr>
  </p:slideViewPr>
  <p:notesTextViewPr>
    <p:cViewPr>
      <p:scale>
        <a:sx n="125" d="100"/>
        <a:sy n="125" d="100"/>
      </p:scale>
      <p:origin x="0" y="0"/>
    </p:cViewPr>
  </p:notesTextViewPr>
  <p:notesViewPr>
    <p:cSldViewPr snapToGrid="0">
      <p:cViewPr varScale="1">
        <p:scale>
          <a:sx n="95" d="100"/>
          <a:sy n="95" d="100"/>
        </p:scale>
        <p:origin x="4008"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1143000" y="685800"/>
            <a:ext cx="4572000" cy="3429000"/>
          </a:xfrm>
          <a:prstGeom prst="rect">
            <a:avLst/>
          </a:prstGeom>
        </p:spPr>
        <p:txBody>
          <a:bodyPr/>
          <a:lstStyle/>
          <a:p>
            <a:endParaRPr/>
          </a:p>
        </p:txBody>
      </p:sp>
      <p:sp>
        <p:nvSpPr>
          <p:cNvPr id="185" name="Shape 18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rPr lang="en-US" dirty="0"/>
              <a:t>Hi everyone, today I’m going to present our paper,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xfrm>
            <a:off x="381000" y="685800"/>
            <a:ext cx="6096000" cy="3429000"/>
          </a:xfrm>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rPr lang="en-US" dirty="0"/>
              <a:t>They are distributed into the global </a:t>
            </a:r>
            <a:r>
              <a:rPr lang="en-US" dirty="0" err="1"/>
              <a:t>DoF</a:t>
            </a:r>
            <a:r>
              <a:rPr lang="en-US" dirty="0"/>
              <a:t>, and summed up to get the global H</a:t>
            </a:r>
          </a:p>
          <a:p>
            <a:endParaRPr lang="en-CN" dirty="0"/>
          </a:p>
          <a:p>
            <a:endParaRPr lang="en-CN" dirty="0"/>
          </a:p>
          <a:p>
            <a:endParaRPr lang="en-C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xfrm>
            <a:off x="381000" y="685800"/>
            <a:ext cx="6096000" cy="3429000"/>
          </a:xfrm>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rPr lang="en-US" dirty="0"/>
              <a:t>Because </a:t>
            </a:r>
            <a:r>
              <a:rPr lang="en-US" sz="2200" b="0" i="0" dirty="0">
                <a:effectLst/>
                <a:latin typeface="+mn-lt"/>
                <a:ea typeface="+mn-ea"/>
                <a:cs typeface="+mn-cs"/>
                <a:sym typeface="Helvetica Neue"/>
              </a:rPr>
              <a:t>a sum of SPD Hessians must also be SPD, </a:t>
            </a:r>
            <a:r>
              <a:rPr lang="en-US" dirty="0"/>
              <a:t> a convenient method is to do SPD projection per element.</a:t>
            </a:r>
            <a:endParaRPr dirty="0"/>
          </a:p>
        </p:txBody>
      </p:sp>
    </p:spTree>
    <p:extLst>
      <p:ext uri="{BB962C8B-B14F-4D97-AF65-F5344CB8AC3E}">
        <p14:creationId xmlns:p14="http://schemas.microsoft.com/office/powerpoint/2010/main" val="3516452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xfrm>
            <a:off x="381000" y="685800"/>
            <a:ext cx="6096000" cy="3429000"/>
          </a:xfrm>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r>
              <a:rPr lang="en-US" dirty="0"/>
              <a:t>Beside that, since </a:t>
            </a:r>
            <a:r>
              <a:rPr dirty="0"/>
              <a:t>the position-based Hessian </a:t>
            </a:r>
            <a:r>
              <a:rPr lang="en-US" dirty="0"/>
              <a:t>can be written in terms of the deformation gradient F,</a:t>
            </a:r>
            <a:r>
              <a:rPr dirty="0"/>
              <a:t> using a chain rule, </a:t>
            </a:r>
            <a:r>
              <a:rPr lang="en-US" dirty="0"/>
              <a:t>previous work </a:t>
            </a:r>
            <a:r>
              <a:rPr dirty="0"/>
              <a:t>only</a:t>
            </a:r>
            <a:r>
              <a:rPr lang="en-US" dirty="0"/>
              <a:t> study</a:t>
            </a:r>
            <a:r>
              <a:rPr dirty="0"/>
              <a:t> the highlighted term, which is the deformation-gradient based hessian for an analytical eigensystem.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9BE16-77AE-50EC-F4A5-E3498E5C3655}"/>
            </a:ext>
          </a:extLst>
        </p:cNvPr>
        <p:cNvGrpSpPr/>
        <p:nvPr/>
      </p:nvGrpSpPr>
      <p:grpSpPr>
        <a:xfrm>
          <a:off x="0" y="0"/>
          <a:ext cx="0" cy="0"/>
          <a:chOff x="0" y="0"/>
          <a:chExt cx="0" cy="0"/>
        </a:xfrm>
      </p:grpSpPr>
      <p:sp>
        <p:nvSpPr>
          <p:cNvPr id="214" name="Shape 214">
            <a:extLst>
              <a:ext uri="{FF2B5EF4-FFF2-40B4-BE49-F238E27FC236}">
                <a16:creationId xmlns:a16="http://schemas.microsoft.com/office/drawing/2014/main" id="{B9995631-9699-E8A2-2515-E9CFB355020B}"/>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215" name="Shape 215">
            <a:extLst>
              <a:ext uri="{FF2B5EF4-FFF2-40B4-BE49-F238E27FC236}">
                <a16:creationId xmlns:a16="http://schemas.microsoft.com/office/drawing/2014/main" id="{6169D1F6-DD95-7682-D868-AA7F2B67BF08}"/>
              </a:ext>
            </a:extLst>
          </p:cNvPr>
          <p:cNvSpPr>
            <a:spLocks noGrp="1"/>
          </p:cNvSpPr>
          <p:nvPr>
            <p:ph type="body" sz="quarter" idx="1"/>
          </p:nvPr>
        </p:nvSpPr>
        <p:spPr>
          <a:prstGeom prst="rect">
            <a:avLst/>
          </a:prstGeom>
        </p:spPr>
        <p:txBody>
          <a:bodyPr/>
          <a:lstStyle/>
          <a:p>
            <a:r>
              <a:rPr lang="en-US" dirty="0"/>
              <a:t>Examples include volume energies</a:t>
            </a:r>
            <a:endParaRPr dirty="0"/>
          </a:p>
        </p:txBody>
      </p:sp>
    </p:spTree>
    <p:extLst>
      <p:ext uri="{BB962C8B-B14F-4D97-AF65-F5344CB8AC3E}">
        <p14:creationId xmlns:p14="http://schemas.microsoft.com/office/powerpoint/2010/main" val="337475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95F50-92CF-2509-E992-AE1D98155743}"/>
            </a:ext>
          </a:extLst>
        </p:cNvPr>
        <p:cNvGrpSpPr/>
        <p:nvPr/>
      </p:nvGrpSpPr>
      <p:grpSpPr>
        <a:xfrm>
          <a:off x="0" y="0"/>
          <a:ext cx="0" cy="0"/>
          <a:chOff x="0" y="0"/>
          <a:chExt cx="0" cy="0"/>
        </a:xfrm>
      </p:grpSpPr>
      <p:sp>
        <p:nvSpPr>
          <p:cNvPr id="214" name="Shape 214">
            <a:extLst>
              <a:ext uri="{FF2B5EF4-FFF2-40B4-BE49-F238E27FC236}">
                <a16:creationId xmlns:a16="http://schemas.microsoft.com/office/drawing/2014/main" id="{7668F7C9-42BC-6C01-85C7-B17A8F1726E1}"/>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215" name="Shape 215">
            <a:extLst>
              <a:ext uri="{FF2B5EF4-FFF2-40B4-BE49-F238E27FC236}">
                <a16:creationId xmlns:a16="http://schemas.microsoft.com/office/drawing/2014/main" id="{0E2C06B7-79AF-EC12-3D78-A654310F974A}"/>
              </a:ext>
            </a:extLst>
          </p:cNvPr>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mn-lt"/>
                <a:ea typeface="+mn-ea"/>
                <a:cs typeface="+mn-cs"/>
                <a:sym typeface="Helvetica Neue"/>
              </a:rPr>
              <a:t>And surface tension energies</a:t>
            </a:r>
          </a:p>
          <a:p>
            <a:endParaRPr dirty="0"/>
          </a:p>
        </p:txBody>
      </p:sp>
    </p:spTree>
    <p:extLst>
      <p:ext uri="{BB962C8B-B14F-4D97-AF65-F5344CB8AC3E}">
        <p14:creationId xmlns:p14="http://schemas.microsoft.com/office/powerpoint/2010/main" val="3759407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rPr dirty="0"/>
              <a:t>However, because in order to get the final position based hessian, we need to multiply the middle term with partial F partial x, which is not orthonormal, this makes the spectrum of x-based and F-based hessian completely different</a:t>
            </a:r>
            <a:r>
              <a:rPr lang="en-US" dirty="0"/>
              <a:t>. The x-based eigensystem might provide a more direct projection, but getting it analytically is</a:t>
            </a:r>
            <a:r>
              <a:rPr dirty="0"/>
              <a:t> not trivial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xfrm>
            <a:off x="381000" y="685800"/>
            <a:ext cx="6096000" cy="3429000"/>
          </a:xfrm>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rPr dirty="0"/>
              <a:t>So our goal, for this </a:t>
            </a:r>
            <a:r>
              <a:rPr lang="en-US" dirty="0"/>
              <a:t>paper</a:t>
            </a:r>
            <a:r>
              <a:rPr dirty="0"/>
              <a:t>, is to derive the analytical </a:t>
            </a:r>
            <a:r>
              <a:rPr dirty="0" err="1"/>
              <a:t>eigenanalysis</a:t>
            </a:r>
            <a:r>
              <a:rPr dirty="0"/>
              <a:t> directly of the whole term.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rPr dirty="0"/>
              <a:t>To solve the x-based eigensystem, We will Start by looking at invariants computed from S, which is the symmetric part of the polar decomposition of the deformation gradient.</a:t>
            </a:r>
          </a:p>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xfrm>
            <a:off x="381000" y="685800"/>
            <a:ext cx="6096000" cy="3429000"/>
          </a:xfrm>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rPr dirty="0"/>
              <a:t>Most elastic energies can be defined using these scalars, and the hessian can be computed by chain rule in terms of the invariants. For the </a:t>
            </a:r>
            <a:r>
              <a:rPr dirty="0" err="1"/>
              <a:t>eigenanalysis</a:t>
            </a:r>
            <a:r>
              <a:rPr dirty="0"/>
              <a:t>, We will look at the final result of H, including all terms, not just doing </a:t>
            </a:r>
            <a:r>
              <a:rPr dirty="0" err="1"/>
              <a:t>Spd</a:t>
            </a:r>
            <a:r>
              <a:rPr dirty="0"/>
              <a:t> projection of each terms separately and then summing them up,</a:t>
            </a:r>
            <a:r>
              <a:rPr lang="en-US" dirty="0"/>
              <a:t> here, f is the vectorized deformation gradient.</a:t>
            </a:r>
            <a:endParaRPr dirty="0"/>
          </a:p>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381000" y="685800"/>
            <a:ext cx="6096000" cy="3429000"/>
          </a:xfrm>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t>Here G is partial F partial x, and it is 6 by 4 in 2D, a two dimensional null space represents the translations. So H would also have that 2D null space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381000" y="685800"/>
            <a:ext cx="6096000" cy="3429000"/>
          </a:xfrm>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rPr lang="en-US" dirty="0"/>
              <a:t>2D elasticity can be seen in many different applications such as dynamic simulation</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381000" y="685800"/>
            <a:ext cx="6096000" cy="3429000"/>
          </a:xfrm>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We can easily get the first two eigenvectors, with 0 eigenvalue, that  encodes the translation modes, without any deformation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EED9D-B7EC-653E-3E9C-8DA90FCAC11F}"/>
            </a:ext>
          </a:extLst>
        </p:cNvPr>
        <p:cNvGrpSpPr/>
        <p:nvPr/>
      </p:nvGrpSpPr>
      <p:grpSpPr>
        <a:xfrm>
          <a:off x="0" y="0"/>
          <a:ext cx="0" cy="0"/>
          <a:chOff x="0" y="0"/>
          <a:chExt cx="0" cy="0"/>
        </a:xfrm>
      </p:grpSpPr>
      <p:sp>
        <p:nvSpPr>
          <p:cNvPr id="296" name="Shape 296">
            <a:extLst>
              <a:ext uri="{FF2B5EF4-FFF2-40B4-BE49-F238E27FC236}">
                <a16:creationId xmlns:a16="http://schemas.microsoft.com/office/drawing/2014/main" id="{99099D48-0812-E795-9274-2117759B2C71}"/>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297" name="Shape 297">
            <a:extLst>
              <a:ext uri="{FF2B5EF4-FFF2-40B4-BE49-F238E27FC236}">
                <a16:creationId xmlns:a16="http://schemas.microsoft.com/office/drawing/2014/main" id="{98316D6E-4886-ADB0-7740-72F082101DBB}"/>
              </a:ext>
            </a:extLst>
          </p:cNvPr>
          <p:cNvSpPr>
            <a:spLocks noGrp="1"/>
          </p:cNvSpPr>
          <p:nvPr>
            <p:ph type="body" sz="quarter" idx="1"/>
          </p:nvPr>
        </p:nvSpPr>
        <p:spPr>
          <a:prstGeom prst="rect">
            <a:avLst/>
          </a:prstGeom>
        </p:spPr>
        <p:txBody>
          <a:bodyPr/>
          <a:lstStyle/>
          <a:p>
            <a:r>
              <a:t>We can easily get the first two eigenvectors, with 0 eigenvalue, that  encodes the translation modes, without any deformation</a:t>
            </a:r>
          </a:p>
        </p:txBody>
      </p:sp>
    </p:spTree>
    <p:extLst>
      <p:ext uri="{BB962C8B-B14F-4D97-AF65-F5344CB8AC3E}">
        <p14:creationId xmlns:p14="http://schemas.microsoft.com/office/powerpoint/2010/main" val="1684325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xfrm>
            <a:off x="381000" y="685800"/>
            <a:ext cx="6096000" cy="3429000"/>
          </a:xfrm>
          <a:prstGeom prst="rect">
            <a:avLst/>
          </a:prstGeom>
        </p:spPr>
        <p:txBody>
          <a:bodyPr/>
          <a:lstStyle/>
          <a:p>
            <a:endParaRPr/>
          </a:p>
        </p:txBody>
      </p:sp>
      <p:sp>
        <p:nvSpPr>
          <p:cNvPr id="304" name="Shape 304"/>
          <p:cNvSpPr>
            <a:spLocks noGrp="1"/>
          </p:cNvSpPr>
          <p:nvPr>
            <p:ph type="body" sz="quarter" idx="1"/>
          </p:nvPr>
        </p:nvSpPr>
        <p:spPr>
          <a:prstGeom prst="rect">
            <a:avLst/>
          </a:prstGeom>
        </p:spPr>
        <p:txBody>
          <a:bodyPr/>
          <a:lstStyle/>
          <a:p>
            <a:r>
              <a:t>If we only look at the f-based hessian of the invariants, all three invariant hessians have eigensystems that align with each other. But affter applying G, the spectrums get blended up. So we can not longer analyze the hessian of each invariant and then sum them up. We  Need to exploit properties of different energies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381000" y="685800"/>
            <a:ext cx="6096000" cy="3429000"/>
          </a:xfrm>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rPr lang="en-US" dirty="0"/>
              <a:t>We will start by looking at two popular elastic energies. </a:t>
            </a:r>
            <a:r>
              <a:rPr dirty="0"/>
              <a:t>If we observe the expressions of these energies, we can notice that they only depend on two of the three invariants, </a:t>
            </a:r>
          </a:p>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9B9D3-3F31-659F-85AB-4E439E57350E}"/>
            </a:ext>
          </a:extLst>
        </p:cNvPr>
        <p:cNvGrpSpPr/>
        <p:nvPr/>
      </p:nvGrpSpPr>
      <p:grpSpPr>
        <a:xfrm>
          <a:off x="0" y="0"/>
          <a:ext cx="0" cy="0"/>
          <a:chOff x="0" y="0"/>
          <a:chExt cx="0" cy="0"/>
        </a:xfrm>
      </p:grpSpPr>
      <p:sp>
        <p:nvSpPr>
          <p:cNvPr id="322" name="Shape 322">
            <a:extLst>
              <a:ext uri="{FF2B5EF4-FFF2-40B4-BE49-F238E27FC236}">
                <a16:creationId xmlns:a16="http://schemas.microsoft.com/office/drawing/2014/main" id="{1464FC86-33C5-592A-B28B-3FCEDB5AA8B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323" name="Shape 323">
            <a:extLst>
              <a:ext uri="{FF2B5EF4-FFF2-40B4-BE49-F238E27FC236}">
                <a16:creationId xmlns:a16="http://schemas.microsoft.com/office/drawing/2014/main" id="{5ED815CB-411E-C38A-16BC-106BFCAAEC88}"/>
              </a:ext>
            </a:extLst>
          </p:cNvPr>
          <p:cNvSpPr>
            <a:spLocks noGrp="1"/>
          </p:cNvSpPr>
          <p:nvPr>
            <p:ph type="body" sz="quarter" idx="1"/>
          </p:nvPr>
        </p:nvSpPr>
        <p:spPr>
          <a:prstGeom prst="rect">
            <a:avLst/>
          </a:prstGeom>
        </p:spPr>
        <p:txBody>
          <a:bodyPr/>
          <a:lstStyle/>
          <a:p>
            <a:r>
              <a:rPr dirty="0"/>
              <a:t>and they are linear </a:t>
            </a:r>
            <a:r>
              <a:rPr dirty="0" err="1"/>
              <a:t>wrt</a:t>
            </a:r>
            <a:r>
              <a:rPr dirty="0"/>
              <a:t> I2. This is true for </a:t>
            </a:r>
            <a:r>
              <a:rPr lang="en-US" dirty="0"/>
              <a:t>some </a:t>
            </a:r>
            <a:r>
              <a:rPr dirty="0"/>
              <a:t>other energies as well </a:t>
            </a:r>
          </a:p>
          <a:p>
            <a:endParaRPr dirty="0"/>
          </a:p>
        </p:txBody>
      </p:sp>
    </p:spTree>
    <p:extLst>
      <p:ext uri="{BB962C8B-B14F-4D97-AF65-F5344CB8AC3E}">
        <p14:creationId xmlns:p14="http://schemas.microsoft.com/office/powerpoint/2010/main" val="742339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xfrm>
            <a:off x="381000" y="685800"/>
            <a:ext cx="6096000" cy="3429000"/>
          </a:xfrm>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r>
              <a:rPr dirty="0"/>
              <a:t>So we will derive the eigensystem under two different scenarios, one for </a:t>
            </a:r>
            <a:r>
              <a:rPr lang="en-US" dirty="0"/>
              <a:t>they energy that only depend on I1 and I2,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4AE9F-E76E-D3A7-99E3-BC740580D32B}"/>
            </a:ext>
          </a:extLst>
        </p:cNvPr>
        <p:cNvGrpSpPr/>
        <p:nvPr/>
      </p:nvGrpSpPr>
      <p:grpSpPr>
        <a:xfrm>
          <a:off x="0" y="0"/>
          <a:ext cx="0" cy="0"/>
          <a:chOff x="0" y="0"/>
          <a:chExt cx="0" cy="0"/>
        </a:xfrm>
      </p:grpSpPr>
      <p:sp>
        <p:nvSpPr>
          <p:cNvPr id="327" name="Shape 327">
            <a:extLst>
              <a:ext uri="{FF2B5EF4-FFF2-40B4-BE49-F238E27FC236}">
                <a16:creationId xmlns:a16="http://schemas.microsoft.com/office/drawing/2014/main" id="{8D4B9E78-209F-4A3F-2454-D0ACEF4F3E2A}"/>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328" name="Shape 328">
            <a:extLst>
              <a:ext uri="{FF2B5EF4-FFF2-40B4-BE49-F238E27FC236}">
                <a16:creationId xmlns:a16="http://schemas.microsoft.com/office/drawing/2014/main" id="{4A2FCE6A-0986-30E9-8B6E-84510DD9CF51}"/>
              </a:ext>
            </a:extLst>
          </p:cNvPr>
          <p:cNvSpPr>
            <a:spLocks noGrp="1"/>
          </p:cNvSpPr>
          <p:nvPr>
            <p:ph type="body" sz="quarter" idx="1"/>
          </p:nvPr>
        </p:nvSpPr>
        <p:spPr>
          <a:prstGeom prst="rect">
            <a:avLst/>
          </a:prstGeom>
        </p:spPr>
        <p:txBody>
          <a:bodyPr/>
          <a:lstStyle/>
          <a:p>
            <a:r>
              <a:rPr lang="en-US" dirty="0"/>
              <a:t>which we call </a:t>
            </a:r>
            <a:r>
              <a:rPr dirty="0"/>
              <a:t>shape distortion energies, </a:t>
            </a:r>
          </a:p>
        </p:txBody>
      </p:sp>
    </p:spTree>
    <p:extLst>
      <p:ext uri="{BB962C8B-B14F-4D97-AF65-F5344CB8AC3E}">
        <p14:creationId xmlns:p14="http://schemas.microsoft.com/office/powerpoint/2010/main" val="2139257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21B92-0230-9CBD-6104-5D30D54267FC}"/>
            </a:ext>
          </a:extLst>
        </p:cNvPr>
        <p:cNvGrpSpPr/>
        <p:nvPr/>
      </p:nvGrpSpPr>
      <p:grpSpPr>
        <a:xfrm>
          <a:off x="0" y="0"/>
          <a:ext cx="0" cy="0"/>
          <a:chOff x="0" y="0"/>
          <a:chExt cx="0" cy="0"/>
        </a:xfrm>
      </p:grpSpPr>
      <p:sp>
        <p:nvSpPr>
          <p:cNvPr id="327" name="Shape 327">
            <a:extLst>
              <a:ext uri="{FF2B5EF4-FFF2-40B4-BE49-F238E27FC236}">
                <a16:creationId xmlns:a16="http://schemas.microsoft.com/office/drawing/2014/main" id="{D80CCDC5-E717-3BA1-37A8-34CEECE1353D}"/>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328" name="Shape 328">
            <a:extLst>
              <a:ext uri="{FF2B5EF4-FFF2-40B4-BE49-F238E27FC236}">
                <a16:creationId xmlns:a16="http://schemas.microsoft.com/office/drawing/2014/main" id="{9069585F-ECE1-4540-8050-70D76FD5A36E}"/>
              </a:ext>
            </a:extLst>
          </p:cNvPr>
          <p:cNvSpPr>
            <a:spLocks noGrp="1"/>
          </p:cNvSpPr>
          <p:nvPr>
            <p:ph type="body" sz="quarter" idx="1"/>
          </p:nvPr>
        </p:nvSpPr>
        <p:spPr>
          <a:prstGeom prst="rect">
            <a:avLst/>
          </a:prstGeom>
        </p:spPr>
        <p:txBody>
          <a:bodyPr/>
          <a:lstStyle/>
          <a:p>
            <a:r>
              <a:rPr dirty="0"/>
              <a:t>and the other for volume preserving energies</a:t>
            </a:r>
            <a:r>
              <a:rPr lang="en-US" dirty="0"/>
              <a:t> energies that depend on I2 and I3.</a:t>
            </a:r>
            <a:endParaRPr dirty="0"/>
          </a:p>
          <a:p>
            <a:endParaRPr dirty="0"/>
          </a:p>
        </p:txBody>
      </p:sp>
    </p:spTree>
    <p:extLst>
      <p:ext uri="{BB962C8B-B14F-4D97-AF65-F5344CB8AC3E}">
        <p14:creationId xmlns:p14="http://schemas.microsoft.com/office/powerpoint/2010/main" val="2713912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0743C-2A21-9D6B-F771-EABE06A9964A}"/>
            </a:ext>
          </a:extLst>
        </p:cNvPr>
        <p:cNvGrpSpPr/>
        <p:nvPr/>
      </p:nvGrpSpPr>
      <p:grpSpPr>
        <a:xfrm>
          <a:off x="0" y="0"/>
          <a:ext cx="0" cy="0"/>
          <a:chOff x="0" y="0"/>
          <a:chExt cx="0" cy="0"/>
        </a:xfrm>
      </p:grpSpPr>
      <p:sp>
        <p:nvSpPr>
          <p:cNvPr id="332" name="Shape 332">
            <a:extLst>
              <a:ext uri="{FF2B5EF4-FFF2-40B4-BE49-F238E27FC236}">
                <a16:creationId xmlns:a16="http://schemas.microsoft.com/office/drawing/2014/main" id="{FC2B3F4B-6B4C-8D03-1DA7-C9ADE404E0BF}"/>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333" name="Shape 333">
            <a:extLst>
              <a:ext uri="{FF2B5EF4-FFF2-40B4-BE49-F238E27FC236}">
                <a16:creationId xmlns:a16="http://schemas.microsoft.com/office/drawing/2014/main" id="{13D87563-763C-8398-94F1-647C23599046}"/>
              </a:ext>
            </a:extLst>
          </p:cNvPr>
          <p:cNvSpPr>
            <a:spLocks noGrp="1"/>
          </p:cNvSpPr>
          <p:nvPr>
            <p:ph type="body" sz="quarter" idx="1"/>
          </p:nvPr>
        </p:nvSpPr>
        <p:spPr>
          <a:prstGeom prst="rect">
            <a:avLst/>
          </a:prstGeom>
        </p:spPr>
        <p:txBody>
          <a:bodyPr/>
          <a:lstStyle/>
          <a:p>
            <a:r>
              <a:rPr dirty="0"/>
              <a:t>Now we will start the derivation.</a:t>
            </a:r>
            <a:r>
              <a:rPr lang="en-US" dirty="0"/>
              <a:t> To compute the G matrix, we first define Dm computed from the  rest vertex positions, then we define a 2 by 3 </a:t>
            </a:r>
            <a:r>
              <a:rPr lang="en-US" dirty="0" err="1"/>
              <a:t>matriD</a:t>
            </a:r>
            <a:r>
              <a:rPr lang="en-US" dirty="0"/>
              <a:t> computed from Dm.</a:t>
            </a:r>
            <a:r>
              <a:rPr dirty="0"/>
              <a:t> </a:t>
            </a:r>
          </a:p>
        </p:txBody>
      </p:sp>
    </p:spTree>
    <p:extLst>
      <p:ext uri="{BB962C8B-B14F-4D97-AF65-F5344CB8AC3E}">
        <p14:creationId xmlns:p14="http://schemas.microsoft.com/office/powerpoint/2010/main" val="3695669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xfrm>
            <a:off x="381000" y="685800"/>
            <a:ext cx="6096000" cy="3429000"/>
          </a:xfrm>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rPr dirty="0"/>
              <a:t>the G matrix can be written</a:t>
            </a:r>
            <a:r>
              <a:rPr lang="en-US" dirty="0"/>
              <a:t> as the k product of a 2 by 3 matrix D and the identity matrix</a:t>
            </a:r>
            <a:r>
              <a:rPr dirty="0"/>
              <a:t>, Kronecker product is good because it allows structure being revealed in terms of a lower dimensional level.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381000" y="685800"/>
            <a:ext cx="6096000" cy="3429000"/>
          </a:xfrm>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rPr dirty="0"/>
              <a:t>we can do surface parameterization </a:t>
            </a:r>
            <a:r>
              <a:rPr lang="en-US" dirty="0"/>
              <a:t>where we </a:t>
            </a:r>
            <a:r>
              <a:rPr dirty="0"/>
              <a:t> </a:t>
            </a:r>
            <a:r>
              <a:rPr lang="en-US" dirty="0"/>
              <a:t>minimize 2d</a:t>
            </a:r>
            <a:r>
              <a:rPr dirty="0"/>
              <a:t> deformation</a:t>
            </a:r>
            <a:r>
              <a:rPr lang="en-US" dirty="0"/>
              <a:t> energies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xfrm>
            <a:off x="381000" y="685800"/>
            <a:ext cx="6096000" cy="3429000"/>
          </a:xfrm>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r>
              <a:t>To prepare for the next step, we also define the SVD of F and 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xfrm>
            <a:off x="381000" y="685800"/>
            <a:ext cx="6096000" cy="3429000"/>
          </a:xfrm>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t>In order to review the structure of H, we rotate it  into a convenient frame, computed using the svds.</a:t>
            </a:r>
          </a:p>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xfrm>
            <a:off x="381000" y="685800"/>
            <a:ext cx="6096000" cy="3429000"/>
          </a:xfrm>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r>
              <a:rPr dirty="0"/>
              <a:t>After that, H becomes sparse, and even block diagonal,</a:t>
            </a:r>
            <a:r>
              <a:rPr lang="en-US" dirty="0"/>
              <a:t> up to permutation. Alpha and betas are the scalars representing the derivatives of psi </a:t>
            </a:r>
            <a:r>
              <a:rPr lang="en-US" dirty="0" err="1"/>
              <a:t>w.r.t.</a:t>
            </a:r>
            <a:r>
              <a:rPr lang="en-US" dirty="0"/>
              <a:t> the invariants. </a:t>
            </a:r>
            <a:r>
              <a:rPr lang="en-US" dirty="0" err="1"/>
              <a:t>Taus</a:t>
            </a:r>
            <a:r>
              <a:rPr lang="en-US" dirty="0"/>
              <a:t> are the singular values of D.</a:t>
            </a:r>
            <a:r>
              <a:rPr dirty="0"/>
              <a:t> we can now easily solve it by solving two 2 by 2 eigenproblems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To show the result, we take </a:t>
            </a:r>
            <a:r>
              <a:rPr lang="en-US" dirty="0" err="1">
                <a:solidFill>
                  <a:srgbClr val="000000"/>
                </a:solidFill>
                <a:effectLst/>
                <a:latin typeface="Helvetica Neue" panose="02000503000000020004" pitchFamily="2" charset="0"/>
              </a:rPr>
              <a:t>arap</a:t>
            </a:r>
            <a:r>
              <a:rPr lang="en-US" dirty="0">
                <a:solidFill>
                  <a:srgbClr val="000000"/>
                </a:solidFill>
                <a:effectLst/>
                <a:latin typeface="Helvetica Neue" panose="02000503000000020004" pitchFamily="2" charset="0"/>
              </a:rPr>
              <a:t> as an example. We write the eigenvector as 2 by 2 matrices. Two of the four eigen vectors only has </a:t>
            </a:r>
            <a:r>
              <a:rPr lang="en-US" dirty="0" err="1">
                <a:solidFill>
                  <a:srgbClr val="000000"/>
                </a:solidFill>
                <a:effectLst/>
                <a:latin typeface="Helvetica Neue" panose="02000503000000020004" pitchFamily="2" charset="0"/>
              </a:rPr>
              <a:t>offdiagonal</a:t>
            </a:r>
            <a:r>
              <a:rPr lang="en-US" dirty="0">
                <a:solidFill>
                  <a:srgbClr val="000000"/>
                </a:solidFill>
                <a:effectLst/>
                <a:latin typeface="Helvetica Neue" panose="02000503000000020004" pitchFamily="2" charset="0"/>
              </a:rPr>
              <a:t> nonzero entries, which represent a rotation mode.</a:t>
            </a:r>
          </a:p>
          <a:p>
            <a:endParaRPr lang="en-CN" dirty="0"/>
          </a:p>
        </p:txBody>
      </p:sp>
    </p:spTree>
    <p:extLst>
      <p:ext uri="{BB962C8B-B14F-4D97-AF65-F5344CB8AC3E}">
        <p14:creationId xmlns:p14="http://schemas.microsoft.com/office/powerpoint/2010/main" val="536932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The eigenvalues for those two is given by this equation</a:t>
            </a:r>
          </a:p>
          <a:p>
            <a:endParaRPr lang="en-CN" dirty="0"/>
          </a:p>
        </p:txBody>
      </p:sp>
    </p:spTree>
    <p:extLst>
      <p:ext uri="{BB962C8B-B14F-4D97-AF65-F5344CB8AC3E}">
        <p14:creationId xmlns:p14="http://schemas.microsoft.com/office/powerpoint/2010/main" val="1832561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381000" y="685800"/>
            <a:ext cx="6096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r>
              <a:rPr dirty="0"/>
              <a:t>The other two eigenvectors are the scaling modes in two directions, we can see that in our rotated frame the eigenvectors are very clean and has a clear physical meaning</a:t>
            </a:r>
            <a:r>
              <a:rPr lang="en-US" dirty="0"/>
              <a:t>, such as scaling and rotation.</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xfrm>
            <a:off x="381000" y="685800"/>
            <a:ext cx="6096000" cy="3429000"/>
          </a:xfrm>
          <a:prstGeom prst="rect">
            <a:avLst/>
          </a:prstGeom>
        </p:spPr>
        <p:txBody>
          <a:bodyPr/>
          <a:lstStyle/>
          <a:p>
            <a:endParaRPr/>
          </a:p>
        </p:txBody>
      </p:sp>
      <p:sp>
        <p:nvSpPr>
          <p:cNvPr id="373" name="Shape 373"/>
          <p:cNvSpPr>
            <a:spLocks noGrp="1"/>
          </p:cNvSpPr>
          <p:nvPr>
            <p:ph type="body" sz="quarter" idx="1"/>
          </p:nvPr>
        </p:nvSpPr>
        <p:spPr>
          <a:prstGeom prst="rect">
            <a:avLst/>
          </a:prstGeom>
        </p:spPr>
        <p:txBody>
          <a:bodyPr/>
          <a:lstStyle/>
          <a:p>
            <a:r>
              <a:rPr dirty="0"/>
              <a:t>Putting all four together, plus the tw0 translation modes, we have the 6 eigen vectors of </a:t>
            </a:r>
            <a:r>
              <a:rPr dirty="0" err="1"/>
              <a:t>arap</a:t>
            </a:r>
            <a:r>
              <a:rPr dirty="0"/>
              <a:t>, we can also apply it to other shape-distortion based energies.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xfrm>
            <a:off x="381000" y="685800"/>
            <a:ext cx="6096000" cy="3429000"/>
          </a:xfrm>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r>
              <a:rPr dirty="0"/>
              <a:t>We can do the similar analysis with the volume preserving energies,</a:t>
            </a:r>
            <a:r>
              <a:rPr lang="en-US" dirty="0"/>
              <a:t> it is a bit more complicated</a:t>
            </a:r>
            <a:r>
              <a:rPr dirty="0"/>
              <a:t> and more details can be found in the </a:t>
            </a:r>
            <a:r>
              <a:rPr lang="en-US" dirty="0"/>
              <a:t>paper</a:t>
            </a:r>
            <a:r>
              <a:rPr dirty="0"/>
              <a:t>.</a:t>
            </a:r>
          </a:p>
          <a:p>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xfrm>
            <a:off x="381000" y="685800"/>
            <a:ext cx="6096000" cy="3429000"/>
          </a:xfrm>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rPr dirty="0"/>
              <a:t>W</a:t>
            </a:r>
            <a:r>
              <a:rPr lang="en-US" dirty="0"/>
              <a:t>ith</a:t>
            </a:r>
            <a:r>
              <a:rPr dirty="0"/>
              <a:t> the position-based analytical eigensystems, we now can have some nice applications to improve the performance of numerical solvers.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noRot="1" noChangeAspect="1"/>
          </p:cNvSpPr>
          <p:nvPr>
            <p:ph type="sldImg"/>
          </p:nvPr>
        </p:nvSpPr>
        <p:spPr>
          <a:xfrm>
            <a:off x="381000" y="685800"/>
            <a:ext cx="6096000" cy="3429000"/>
          </a:xfrm>
          <a:prstGeom prst="rect">
            <a:avLst/>
          </a:prstGeom>
        </p:spPr>
        <p:txBody>
          <a:bodyPr/>
          <a:lstStyle/>
          <a:p>
            <a:endParaRPr/>
          </a:p>
        </p:txBody>
      </p:sp>
      <p:sp>
        <p:nvSpPr>
          <p:cNvPr id="385" name="Shape 385"/>
          <p:cNvSpPr>
            <a:spLocks noGrp="1"/>
          </p:cNvSpPr>
          <p:nvPr>
            <p:ph type="body" sz="quarter" idx="1"/>
          </p:nvPr>
        </p:nvSpPr>
        <p:spPr>
          <a:prstGeom prst="rect">
            <a:avLst/>
          </a:prstGeom>
        </p:spPr>
        <p:txBody>
          <a:bodyPr/>
          <a:lstStyle/>
          <a:p>
            <a:r>
              <a:t>We will show how to apply our analysis to construct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rPr lang="en-US" dirty="0"/>
              <a:t>We will look at finite element methods with triangle meshes for solving these problems. The main thing governing elastic behaviors is the elastic energies, Psi. and x is the spatial position vector describing the shape, such as vertex positions</a:t>
            </a:r>
            <a:endParaRPr dirty="0"/>
          </a:p>
        </p:txBody>
      </p:sp>
    </p:spTree>
    <p:extLst>
      <p:ext uri="{BB962C8B-B14F-4D97-AF65-F5344CB8AC3E}">
        <p14:creationId xmlns:p14="http://schemas.microsoft.com/office/powerpoint/2010/main" val="1521229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xfrm>
            <a:off x="381000" y="685800"/>
            <a:ext cx="6096000" cy="3429000"/>
          </a:xfrm>
          <a:prstGeom prst="rect">
            <a:avLst/>
          </a:prstGeom>
        </p:spPr>
        <p:txBody>
          <a:bodyPr/>
          <a:lstStyle/>
          <a:p>
            <a:endParaRPr/>
          </a:p>
        </p:txBody>
      </p:sp>
      <p:sp>
        <p:nvSpPr>
          <p:cNvPr id="389" name="Shape 389"/>
          <p:cNvSpPr>
            <a:spLocks noGrp="1"/>
          </p:cNvSpPr>
          <p:nvPr>
            <p:ph type="body" sz="quarter" idx="1"/>
          </p:nvPr>
        </p:nvSpPr>
        <p:spPr>
          <a:prstGeom prst="rect">
            <a:avLst/>
          </a:prstGeom>
        </p:spPr>
        <p:txBody>
          <a:bodyPr/>
          <a:lstStyle/>
          <a:p>
            <a:r>
              <a:t>For the first application, we want to assemble a preconditioner that improves the convergence of PCG that solves the linear system at each newton step.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xfrm>
            <a:off x="381000" y="685800"/>
            <a:ext cx="6096000" cy="3429000"/>
          </a:xfrm>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rPr dirty="0"/>
              <a:t>One type of preconditioner that is very related to our analysis is spectral preconditions, to solve a linear system Ax = b</a:t>
            </a:r>
            <a:r>
              <a:rPr lang="zh-CN" altLang="en-US" dirty="0"/>
              <a:t>，</a:t>
            </a:r>
            <a:r>
              <a:rPr lang="en-US" altLang="zh-CN" dirty="0"/>
              <a:t>we can have a preconditioner matrix B,</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xfrm>
            <a:off x="381000" y="685800"/>
            <a:ext cx="6096000" cy="3429000"/>
          </a:xfrm>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r>
              <a:t>A spectral preconditioner is a low range update on a base preconditioner b0, which can be something like block jacobi. Most of the time it behaves like the base preconditioner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xfrm>
            <a:off x="381000" y="685800"/>
            <a:ext cx="6096000" cy="3429000"/>
          </a:xfrm>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p>
            <a:r>
              <a:t>In the subspace spanned by the eigenvectors with the lowest eigenvalues, it behaves like a precomputed low dimensional inverse. Here, Z is the bases consisting of the low eigenvalues global eigenvectors. But getting Z is tricky, since our global system matrix A is very high dimensional</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xfrm>
            <a:off x="381000" y="685800"/>
            <a:ext cx="6096000" cy="3429000"/>
          </a:xfrm>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r>
              <a:rPr dirty="0"/>
              <a:t>And we have always been solving the eigensystems of the local hessian hi analytically, we still don’t know how to get the eigenvectors of the big H, which is a sum of the local hessians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noRot="1" noChangeAspect="1"/>
          </p:cNvSpPr>
          <p:nvPr>
            <p:ph type="sldImg"/>
          </p:nvPr>
        </p:nvSpPr>
        <p:spPr>
          <a:xfrm>
            <a:off x="381000" y="685800"/>
            <a:ext cx="6096000" cy="3429000"/>
          </a:xfrm>
          <a:prstGeom prst="rect">
            <a:avLst/>
          </a:prstGeom>
        </p:spPr>
        <p:txBody>
          <a:bodyPr/>
          <a:lstStyle/>
          <a:p>
            <a:endParaRPr/>
          </a:p>
        </p:txBody>
      </p:sp>
      <p:sp>
        <p:nvSpPr>
          <p:cNvPr id="431" name="Shape 431"/>
          <p:cNvSpPr>
            <a:spLocks noGrp="1"/>
          </p:cNvSpPr>
          <p:nvPr>
            <p:ph type="body" sz="quarter" idx="1"/>
          </p:nvPr>
        </p:nvSpPr>
        <p:spPr>
          <a:prstGeom prst="rect">
            <a:avLst/>
          </a:prstGeom>
        </p:spPr>
        <p:txBody>
          <a:bodyPr/>
          <a:lstStyle/>
          <a:p>
            <a:r>
              <a:t>But now we have  the position based eigenvectors qj,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381000" y="685800"/>
            <a:ext cx="6096000" cy="3429000"/>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t>And its entries are directly corresponded with global dofs, by the scattering matrix J.</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xfrm>
            <a:off x="381000" y="685800"/>
            <a:ext cx="6096000" cy="3429000"/>
          </a:xfrm>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r>
              <a:t>An intuitive way to compute the global eigenvector would be to construct them from the local ones. For example, by using a weighted sum of the local qs.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xfrm>
            <a:off x="381000" y="685800"/>
            <a:ext cx="6096000" cy="3429000"/>
          </a:xfrm>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r>
              <a:t>that’s not how the eigenvectors of a sum of matrices work. But we are trying to construct a preconditioner, so we are allowed to approximate the global eigenvectors using this simple weighted sum. And the weights can be fitted from exactly numerically computed global eigenvectors once at the start of the first newton step, and at later steps we will reuse the omegas and assemble z from the local eigenvectors using this equation, which is just a fast matrix multiplications.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noRot="1" noChangeAspect="1"/>
          </p:cNvSpPr>
          <p:nvPr>
            <p:ph type="sldImg"/>
          </p:nvPr>
        </p:nvSpPr>
        <p:spPr>
          <a:xfrm>
            <a:off x="381000" y="685800"/>
            <a:ext cx="6096000" cy="3429000"/>
          </a:xfrm>
          <a:prstGeom prst="rect">
            <a:avLst/>
          </a:prstGeom>
        </p:spPr>
        <p:txBody>
          <a:bodyPr/>
          <a:lstStyle/>
          <a:p>
            <a:endParaRPr/>
          </a:p>
        </p:txBody>
      </p:sp>
      <p:sp>
        <p:nvSpPr>
          <p:cNvPr id="470" name="Shape 470"/>
          <p:cNvSpPr>
            <a:spLocks noGrp="1"/>
          </p:cNvSpPr>
          <p:nvPr>
            <p:ph type="body" sz="quarter" idx="1"/>
          </p:nvPr>
        </p:nvSpPr>
        <p:spPr>
          <a:prstGeom prst="rect">
            <a:avLst/>
          </a:prstGeom>
        </p:spPr>
        <p:txBody>
          <a:bodyPr/>
          <a:lstStyle/>
          <a:p>
            <a:r>
              <a:t>So we have a way of efficiently estimating Z and assemble the spectral preconditioner. To test the performance, we apply our preconditioned to solve for a surface parameterization problem, that minimize the arap energy of texture coordinates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63170-F92F-86DD-89DC-63C2A8B45B3E}"/>
            </a:ext>
          </a:extLst>
        </p:cNvPr>
        <p:cNvGrpSpPr/>
        <p:nvPr/>
      </p:nvGrpSpPr>
      <p:grpSpPr>
        <a:xfrm>
          <a:off x="0" y="0"/>
          <a:ext cx="0" cy="0"/>
          <a:chOff x="0" y="0"/>
          <a:chExt cx="0" cy="0"/>
        </a:xfrm>
      </p:grpSpPr>
      <p:sp>
        <p:nvSpPr>
          <p:cNvPr id="200" name="Shape 200">
            <a:extLst>
              <a:ext uri="{FF2B5EF4-FFF2-40B4-BE49-F238E27FC236}">
                <a16:creationId xmlns:a16="http://schemas.microsoft.com/office/drawing/2014/main" id="{17C91913-8B26-2EB2-2F7C-CE11E4AAFE53}"/>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a:extLst>
              <a:ext uri="{FF2B5EF4-FFF2-40B4-BE49-F238E27FC236}">
                <a16:creationId xmlns:a16="http://schemas.microsoft.com/office/drawing/2014/main" id="{9467EB46-A2F4-2857-F768-2D99E2372328}"/>
              </a:ext>
            </a:extLst>
          </p:cNvPr>
          <p:cNvSpPr>
            <a:spLocks noGrp="1"/>
          </p:cNvSpPr>
          <p:nvPr>
            <p:ph type="body" sz="quarter" idx="1"/>
          </p:nvPr>
        </p:nvSpPr>
        <p:spPr>
          <a:prstGeom prst="rect">
            <a:avLst/>
          </a:prstGeom>
        </p:spPr>
        <p:txBody>
          <a:bodyPr/>
          <a:lstStyle/>
          <a:p>
            <a:r>
              <a:rPr lang="en-US" dirty="0"/>
              <a:t>Take static problems for example, the internal and external forces should balance out subject to constraints. </a:t>
            </a:r>
            <a:r>
              <a:rPr lang="en-US" dirty="0" err="1"/>
              <a:t>Bacause</a:t>
            </a:r>
            <a:r>
              <a:rPr lang="en-US" dirty="0"/>
              <a:t> the elastic forces usually depend nonlinearly on vertex position, one way to solve the nonlinear equation is to use Newton’s method, and the linearized equation per newton step is given here. </a:t>
            </a:r>
            <a:endParaRPr dirty="0"/>
          </a:p>
        </p:txBody>
      </p:sp>
    </p:spTree>
    <p:extLst>
      <p:ext uri="{BB962C8B-B14F-4D97-AF65-F5344CB8AC3E}">
        <p14:creationId xmlns:p14="http://schemas.microsoft.com/office/powerpoint/2010/main" val="2289615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xfrm>
            <a:off x="381000" y="685800"/>
            <a:ext cx="6096000" cy="3429000"/>
          </a:xfrm>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p>
            <a:r>
              <a:t>Here are the results one three examples, the checkerboard texture distribute uniformly on these objects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xfrm>
            <a:off x="381000" y="685800"/>
            <a:ext cx="6096000" cy="3429000"/>
          </a:xfrm>
          <a:prstGeom prst="rect">
            <a:avLst/>
          </a:prstGeom>
        </p:spPr>
        <p:txBody>
          <a:bodyPr/>
          <a:lstStyle/>
          <a:p>
            <a:endParaRPr/>
          </a:p>
        </p:txBody>
      </p:sp>
      <p:sp>
        <p:nvSpPr>
          <p:cNvPr id="478" name="Shape 478"/>
          <p:cNvSpPr>
            <a:spLocks noGrp="1"/>
          </p:cNvSpPr>
          <p:nvPr>
            <p:ph type="body" sz="quarter" idx="1"/>
          </p:nvPr>
        </p:nvSpPr>
        <p:spPr>
          <a:prstGeom prst="rect">
            <a:avLst/>
          </a:prstGeom>
        </p:spPr>
        <p:txBody>
          <a:bodyPr/>
          <a:lstStyle/>
          <a:p>
            <a:r>
              <a:t>Here is a video showing how the parameterization converges throughout the newton steps.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xfrm>
            <a:off x="381000" y="685800"/>
            <a:ext cx="6096000" cy="3429000"/>
          </a:xfrm>
          <a:prstGeom prst="rect">
            <a:avLst/>
          </a:prstGeom>
        </p:spPr>
        <p:txBody>
          <a:bodyPr/>
          <a:lstStyle/>
          <a:p>
            <a:endParaRPr/>
          </a:p>
        </p:txBody>
      </p:sp>
      <p:sp>
        <p:nvSpPr>
          <p:cNvPr id="483" name="Shape 483"/>
          <p:cNvSpPr>
            <a:spLocks noGrp="1"/>
          </p:cNvSpPr>
          <p:nvPr>
            <p:ph type="body" sz="quarter" idx="1"/>
          </p:nvPr>
        </p:nvSpPr>
        <p:spPr>
          <a:prstGeom prst="rect">
            <a:avLst/>
          </a:prstGeom>
        </p:spPr>
        <p:txBody>
          <a:bodyPr/>
          <a:lstStyle/>
          <a:p>
            <a:r>
              <a:t>The minimization of arap energy can also be solve through the popular local-global solvers. But compared with a directly doing a global high dimensional newton solve  that we use on the left, the local global solvers fails to converge.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noRot="1" noChangeAspect="1"/>
          </p:cNvSpPr>
          <p:nvPr>
            <p:ph type="sldImg"/>
          </p:nvPr>
        </p:nvSpPr>
        <p:spPr>
          <a:xfrm>
            <a:off x="381000" y="685800"/>
            <a:ext cx="6096000" cy="3429000"/>
          </a:xfrm>
          <a:prstGeom prst="rect">
            <a:avLst/>
          </a:prstGeom>
        </p:spPr>
        <p:txBody>
          <a:bodyPr/>
          <a:lstStyle/>
          <a:p>
            <a:endParaRPr/>
          </a:p>
        </p:txBody>
      </p:sp>
      <p:sp>
        <p:nvSpPr>
          <p:cNvPr id="489" name="Shape 489"/>
          <p:cNvSpPr>
            <a:spLocks noGrp="1"/>
          </p:cNvSpPr>
          <p:nvPr>
            <p:ph type="body" sz="quarter" idx="1"/>
          </p:nvPr>
        </p:nvSpPr>
        <p:spPr>
          <a:prstGeom prst="rect">
            <a:avLst/>
          </a:prstGeom>
        </p:spPr>
        <p:txBody>
          <a:bodyPr/>
          <a:lstStyle/>
          <a:p>
            <a:r>
              <a:t>From the mesh condition we can see that local global method are bad at handling ill conditioned elements and inversions, and our method is more robust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xfrm>
            <a:off x="381000" y="685800"/>
            <a:ext cx="6096000" cy="3429000"/>
          </a:xfrm>
          <a:prstGeom prst="rect">
            <a:avLst/>
          </a:prstGeom>
        </p:spPr>
        <p:txBody>
          <a:bodyPr/>
          <a:lstStyle/>
          <a:p>
            <a:endParaRPr/>
          </a:p>
        </p:txBody>
      </p:sp>
      <p:sp>
        <p:nvSpPr>
          <p:cNvPr id="494" name="Shape 494"/>
          <p:cNvSpPr>
            <a:spLocks noGrp="1"/>
          </p:cNvSpPr>
          <p:nvPr>
            <p:ph type="body" sz="quarter" idx="1"/>
          </p:nvPr>
        </p:nvSpPr>
        <p:spPr>
          <a:prstGeom prst="rect">
            <a:avLst/>
          </a:prstGeom>
        </p:spPr>
        <p:txBody>
          <a:bodyPr/>
          <a:lstStyle/>
          <a:p>
            <a:r>
              <a:t>In terms of timing, here we show a breakdown of our method, numerically solving the exact global eigenvectors with low eigenvalues has a little overhead, but we only need to do it once for the first newton step</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xfrm>
            <a:off x="381000" y="685800"/>
            <a:ext cx="6096000" cy="3429000"/>
          </a:xfrm>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r>
              <a:t>In later newton steps the global eigenvectors are constructed from the analytical local ones, which only takes a small portion of total runtime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xfrm>
            <a:off x="381000" y="685800"/>
            <a:ext cx="6096000" cy="3429000"/>
          </a:xfrm>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r>
              <a:t>Here we plot the number of PCG iterations it takes to converge at each newton step. Ours takes significantly fewer iterations compared to the base preconditioner block jacobi. We also compare with  modern preconditioners such as algebraic multigrid, theirs has similar iteration count than ours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a:spLocks noGrp="1" noRot="1" noChangeAspect="1"/>
          </p:cNvSpPr>
          <p:nvPr>
            <p:ph type="sldImg"/>
          </p:nvPr>
        </p:nvSpPr>
        <p:spPr>
          <a:xfrm>
            <a:off x="381000" y="685800"/>
            <a:ext cx="6096000" cy="3429000"/>
          </a:xfrm>
          <a:prstGeom prst="rect">
            <a:avLst/>
          </a:prstGeom>
        </p:spPr>
        <p:txBody>
          <a:bodyPr/>
          <a:lstStyle/>
          <a:p>
            <a:endParaRPr/>
          </a:p>
        </p:txBody>
      </p:sp>
      <p:sp>
        <p:nvSpPr>
          <p:cNvPr id="508" name="Shape 508"/>
          <p:cNvSpPr>
            <a:spLocks noGrp="1"/>
          </p:cNvSpPr>
          <p:nvPr>
            <p:ph type="body" sz="quarter" idx="1"/>
          </p:nvPr>
        </p:nvSpPr>
        <p:spPr>
          <a:prstGeom prst="rect">
            <a:avLst/>
          </a:prstGeom>
        </p:spPr>
        <p:txBody>
          <a:bodyPr/>
          <a:lstStyle/>
          <a:p>
            <a:r>
              <a:t>But if we look at the total runtime  ours is 2-3times faster than block jacobi</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noRot="1" noChangeAspect="1"/>
          </p:cNvSpPr>
          <p:nvPr>
            <p:ph type="sldImg"/>
          </p:nvPr>
        </p:nvSpPr>
        <p:spPr>
          <a:xfrm>
            <a:off x="381000" y="685800"/>
            <a:ext cx="6096000" cy="3429000"/>
          </a:xfrm>
          <a:prstGeom prst="rect">
            <a:avLst/>
          </a:prstGeom>
        </p:spPr>
        <p:txBody>
          <a:bodyPr/>
          <a:lstStyle/>
          <a:p>
            <a:endParaRPr/>
          </a:p>
        </p:txBody>
      </p:sp>
      <p:sp>
        <p:nvSpPr>
          <p:cNvPr id="514" name="Shape 514"/>
          <p:cNvSpPr>
            <a:spLocks noGrp="1"/>
          </p:cNvSpPr>
          <p:nvPr>
            <p:ph type="body" sz="quarter" idx="1"/>
          </p:nvPr>
        </p:nvSpPr>
        <p:spPr>
          <a:prstGeom prst="rect">
            <a:avLst/>
          </a:prstGeom>
        </p:spPr>
        <p:txBody>
          <a:bodyPr/>
          <a:lstStyle/>
          <a:p>
            <a:r>
              <a:t> And our  wins  AMG with even more speedup, because of the overhead of applying the mutlgrid preconditioner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a:spLocks noGrp="1" noRot="1" noChangeAspect="1"/>
          </p:cNvSpPr>
          <p:nvPr>
            <p:ph type="sldImg"/>
          </p:nvPr>
        </p:nvSpPr>
        <p:spPr>
          <a:xfrm>
            <a:off x="381000" y="685800"/>
            <a:ext cx="6096000" cy="3429000"/>
          </a:xfrm>
          <a:prstGeom prst="rect">
            <a:avLst/>
          </a:prstGeom>
        </p:spPr>
        <p:txBody>
          <a:bodyPr/>
          <a:lstStyle/>
          <a:p>
            <a:endParaRPr/>
          </a:p>
        </p:txBody>
      </p:sp>
      <p:sp>
        <p:nvSpPr>
          <p:cNvPr id="518" name="Shape 518"/>
          <p:cNvSpPr>
            <a:spLocks noGrp="1"/>
          </p:cNvSpPr>
          <p:nvPr>
            <p:ph type="body" sz="quarter" idx="1"/>
          </p:nvPr>
        </p:nvSpPr>
        <p:spPr>
          <a:prstGeom prst="rect">
            <a:avLst/>
          </a:prstGeom>
        </p:spPr>
        <p:txBody>
          <a:bodyPr/>
          <a:lstStyle/>
          <a:p>
            <a:r>
              <a:t>We have shown that our position based eigenanalysis is useful for PCG solves, we then show that it can also speedup  the whole newton solve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rPr lang="en-US" dirty="0"/>
              <a:t>Where H is the energy Hessian. </a:t>
            </a:r>
          </a:p>
          <a:p>
            <a:endParaRPr lang="en-US" dirty="0"/>
          </a:p>
          <a:p>
            <a:endParaRPr lang="en-US" dirty="0"/>
          </a:p>
        </p:txBody>
      </p:sp>
    </p:spTree>
    <p:extLst>
      <p:ext uri="{BB962C8B-B14F-4D97-AF65-F5344CB8AC3E}">
        <p14:creationId xmlns:p14="http://schemas.microsoft.com/office/powerpoint/2010/main" val="20131678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D7752-6CED-0C83-854A-48901DA98285}"/>
            </a:ext>
          </a:extLst>
        </p:cNvPr>
        <p:cNvGrpSpPr/>
        <p:nvPr/>
      </p:nvGrpSpPr>
      <p:grpSpPr>
        <a:xfrm>
          <a:off x="0" y="0"/>
          <a:ext cx="0" cy="0"/>
          <a:chOff x="0" y="0"/>
          <a:chExt cx="0" cy="0"/>
        </a:xfrm>
      </p:grpSpPr>
      <p:sp>
        <p:nvSpPr>
          <p:cNvPr id="522" name="Shape 522">
            <a:extLst>
              <a:ext uri="{FF2B5EF4-FFF2-40B4-BE49-F238E27FC236}">
                <a16:creationId xmlns:a16="http://schemas.microsoft.com/office/drawing/2014/main" id="{C2971048-5054-87A9-95F5-444CAA23DE4D}"/>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523" name="Shape 523">
            <a:extLst>
              <a:ext uri="{FF2B5EF4-FFF2-40B4-BE49-F238E27FC236}">
                <a16:creationId xmlns:a16="http://schemas.microsoft.com/office/drawing/2014/main" id="{5BF98D4A-4E55-92BB-981C-0DA14E4C2683}"/>
              </a:ext>
            </a:extLst>
          </p:cNvPr>
          <p:cNvSpPr>
            <a:spLocks noGrp="1"/>
          </p:cNvSpPr>
          <p:nvPr>
            <p:ph type="body" sz="quarter" idx="1"/>
          </p:nvPr>
        </p:nvSpPr>
        <p:spPr>
          <a:prstGeom prst="rect">
            <a:avLst/>
          </a:prstGeom>
        </p:spPr>
        <p:txBody>
          <a:bodyPr/>
          <a:lstStyle/>
          <a:p>
            <a:r>
              <a:rPr dirty="0"/>
              <a:t>Looking back at the system matrix, the energy hessian is not the only term contributing to it. </a:t>
            </a:r>
          </a:p>
        </p:txBody>
      </p:sp>
    </p:spTree>
    <p:extLst>
      <p:ext uri="{BB962C8B-B14F-4D97-AF65-F5344CB8AC3E}">
        <p14:creationId xmlns:p14="http://schemas.microsoft.com/office/powerpoint/2010/main" val="4203672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xfrm>
            <a:off x="381000" y="685800"/>
            <a:ext cx="6096000" cy="3429000"/>
          </a:xfrm>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r>
              <a:rPr dirty="0"/>
              <a:t>There are also the mass and damping term. Because the mass matrix is positive and diagonal, it can offset some negative eigenvalues from H, making it unnecessary to filter all the negative eigenvalues. Our position-based eigensystems can also directly correspond to entries in the mass and damping matrix,</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noRot="1" noChangeAspect="1"/>
          </p:cNvSpPr>
          <p:nvPr>
            <p:ph type="sldImg"/>
          </p:nvPr>
        </p:nvSpPr>
        <p:spPr>
          <a:xfrm>
            <a:off x="381000" y="685800"/>
            <a:ext cx="6096000" cy="3429000"/>
          </a:xfrm>
          <a:prstGeom prst="rect">
            <a:avLst/>
          </a:prstGeom>
        </p:spPr>
        <p:txBody>
          <a:bodyPr/>
          <a:lstStyle/>
          <a:p>
            <a:endParaRPr/>
          </a:p>
        </p:txBody>
      </p:sp>
      <p:sp>
        <p:nvSpPr>
          <p:cNvPr id="529" name="Shape 529"/>
          <p:cNvSpPr>
            <a:spLocks noGrp="1"/>
          </p:cNvSpPr>
          <p:nvPr>
            <p:ph type="body" sz="quarter" idx="1"/>
          </p:nvPr>
        </p:nvSpPr>
        <p:spPr>
          <a:prstGeom prst="rect">
            <a:avLst/>
          </a:prstGeom>
        </p:spPr>
        <p:txBody>
          <a:bodyPr/>
          <a:lstStyle/>
          <a:p>
            <a:r>
              <a:rPr dirty="0"/>
              <a:t>and we are able to come up with a more conservative filtering strategy by jointly looking at all three terms in the system matrix. Now we only filter eigenvalues that are lower than a negative threshold</a:t>
            </a:r>
            <a:r>
              <a:rPr lang="en-US" dirty="0"/>
              <a:t> per element</a:t>
            </a:r>
            <a:r>
              <a:rPr dirty="0"/>
              <a:t>. This way our projected system matrix can be closer to the original matrix while still guaranteeing positive semi definiteness this means that the system matrix can be more consistent across each newton step, and the descending direction of newtons method is better guaranteed. And we can expect a faster newton convergence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B53CE-E837-6D02-5F6D-6603C912F3F4}"/>
            </a:ext>
          </a:extLst>
        </p:cNvPr>
        <p:cNvGrpSpPr/>
        <p:nvPr/>
      </p:nvGrpSpPr>
      <p:grpSpPr>
        <a:xfrm>
          <a:off x="0" y="0"/>
          <a:ext cx="0" cy="0"/>
          <a:chOff x="0" y="0"/>
          <a:chExt cx="0" cy="0"/>
        </a:xfrm>
      </p:grpSpPr>
      <p:sp>
        <p:nvSpPr>
          <p:cNvPr id="532" name="Shape 532">
            <a:extLst>
              <a:ext uri="{FF2B5EF4-FFF2-40B4-BE49-F238E27FC236}">
                <a16:creationId xmlns:a16="http://schemas.microsoft.com/office/drawing/2014/main" id="{79143AEF-C4EF-ECF4-970D-B260C4E80DDE}"/>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533" name="Shape 533">
            <a:extLst>
              <a:ext uri="{FF2B5EF4-FFF2-40B4-BE49-F238E27FC236}">
                <a16:creationId xmlns:a16="http://schemas.microsoft.com/office/drawing/2014/main" id="{A032EB9C-AF9A-D4DA-B9DF-11AACB10B248}"/>
              </a:ext>
            </a:extLst>
          </p:cNvPr>
          <p:cNvSpPr>
            <a:spLocks noGrp="1"/>
          </p:cNvSpPr>
          <p:nvPr>
            <p:ph type="body" sz="quarter" idx="1"/>
          </p:nvPr>
        </p:nvSpPr>
        <p:spPr>
          <a:prstGeom prst="rect">
            <a:avLst/>
          </a:prstGeom>
        </p:spPr>
        <p:txBody>
          <a:bodyPr/>
          <a:lstStyle/>
          <a:p>
            <a:r>
              <a:t>We test our new projection strategy on 2D simulations. We provide two scenes with both arap and sth energy</a:t>
            </a:r>
          </a:p>
        </p:txBody>
      </p:sp>
    </p:spTree>
    <p:extLst>
      <p:ext uri="{BB962C8B-B14F-4D97-AF65-F5344CB8AC3E}">
        <p14:creationId xmlns:p14="http://schemas.microsoft.com/office/powerpoint/2010/main" val="16598869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xfrm>
            <a:off x="381000" y="685800"/>
            <a:ext cx="6096000" cy="3429000"/>
          </a:xfrm>
          <a:prstGeom prst="rect">
            <a:avLst/>
          </a:prstGeom>
        </p:spPr>
        <p:txBody>
          <a:bodyPr/>
          <a:lstStyle/>
          <a:p>
            <a:endParaRPr/>
          </a:p>
        </p:txBody>
      </p:sp>
      <p:sp>
        <p:nvSpPr>
          <p:cNvPr id="533" name="Shape 533"/>
          <p:cNvSpPr>
            <a:spLocks noGrp="1"/>
          </p:cNvSpPr>
          <p:nvPr>
            <p:ph type="body" sz="quarter" idx="1"/>
          </p:nvPr>
        </p:nvSpPr>
        <p:spPr>
          <a:prstGeom prst="rect">
            <a:avLst/>
          </a:prstGeom>
        </p:spPr>
        <p:txBody>
          <a:bodyPr/>
          <a:lstStyle/>
          <a:p>
            <a:r>
              <a:t>We test our new projection strategy on 2D simulations. We provide two scenes with both arap and sth energy</a:t>
            </a:r>
          </a:p>
        </p:txBody>
      </p:sp>
    </p:spTree>
    <p:extLst>
      <p:ext uri="{BB962C8B-B14F-4D97-AF65-F5344CB8AC3E}">
        <p14:creationId xmlns:p14="http://schemas.microsoft.com/office/powerpoint/2010/main" val="7252076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xfrm>
            <a:off x="381000" y="685800"/>
            <a:ext cx="6096000" cy="3429000"/>
          </a:xfrm>
          <a:prstGeom prst="rect">
            <a:avLst/>
          </a:prstGeom>
        </p:spPr>
        <p:txBody>
          <a:bodyPr/>
          <a:lstStyle/>
          <a:p>
            <a:endParaRPr/>
          </a:p>
        </p:txBody>
      </p:sp>
      <p:sp>
        <p:nvSpPr>
          <p:cNvPr id="533" name="Shape 533"/>
          <p:cNvSpPr>
            <a:spLocks noGrp="1"/>
          </p:cNvSpPr>
          <p:nvPr>
            <p:ph type="body" sz="quarter" idx="1"/>
          </p:nvPr>
        </p:nvSpPr>
        <p:spPr>
          <a:prstGeom prst="rect">
            <a:avLst/>
          </a:prstGeom>
        </p:spPr>
        <p:txBody>
          <a:bodyPr/>
          <a:lstStyle/>
          <a:p>
            <a:r>
              <a:t>We test our new projection strategy on 2D simulations. We provide two scenes with both arap and sth energy</a:t>
            </a:r>
          </a:p>
        </p:txBody>
      </p:sp>
    </p:spTree>
    <p:extLst>
      <p:ext uri="{BB962C8B-B14F-4D97-AF65-F5344CB8AC3E}">
        <p14:creationId xmlns:p14="http://schemas.microsoft.com/office/powerpoint/2010/main" val="10942837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xfrm>
            <a:off x="381000" y="685800"/>
            <a:ext cx="6096000" cy="3429000"/>
          </a:xfrm>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p>
            <a:r>
              <a:t>Now we take the hairy ball with sth as an example and show the performance curves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xfrm>
            <a:off x="381000" y="685800"/>
            <a:ext cx="6096000" cy="3429000"/>
          </a:xfrm>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r>
              <a:t>We count the number of eigenvalues that are filtered using our method, compared to using F-based eigendecomposition, you can see that very few eigenvector actually needs to be clamped if we use our superior strategy  that unifies all three terms of the system matrix.</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noRot="1" noChangeAspect="1"/>
          </p:cNvSpPr>
          <p:nvPr>
            <p:ph type="sldImg"/>
          </p:nvPr>
        </p:nvSpPr>
        <p:spPr>
          <a:xfrm>
            <a:off x="381000" y="685800"/>
            <a:ext cx="6096000" cy="3429000"/>
          </a:xfrm>
          <a:prstGeom prst="rect">
            <a:avLst/>
          </a:prstGeom>
        </p:spPr>
        <p:txBody>
          <a:bodyPr/>
          <a:lstStyle/>
          <a:p>
            <a:endParaRPr/>
          </a:p>
        </p:txBody>
      </p:sp>
      <p:sp>
        <p:nvSpPr>
          <p:cNvPr id="547" name="Shape 547"/>
          <p:cNvSpPr>
            <a:spLocks noGrp="1"/>
          </p:cNvSpPr>
          <p:nvPr>
            <p:ph type="body" sz="quarter" idx="1"/>
          </p:nvPr>
        </p:nvSpPr>
        <p:spPr>
          <a:prstGeom prst="rect">
            <a:avLst/>
          </a:prstGeom>
        </p:spPr>
        <p:txBody>
          <a:bodyPr/>
          <a:lstStyle/>
          <a:p>
            <a:r>
              <a:t>We also compare the number of newton steps required for convergence at each simulation time step. We show the results of two types of F-based filtering, clamping negative eigenvalues to 0 or taking the absolute value. Both converges much slower than ours.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noRot="1" noChangeAspect="1"/>
          </p:cNvSpPr>
          <p:nvPr>
            <p:ph type="sldImg"/>
          </p:nvPr>
        </p:nvSpPr>
        <p:spPr>
          <a:xfrm>
            <a:off x="381000" y="685800"/>
            <a:ext cx="6096000" cy="3429000"/>
          </a:xfrm>
          <a:prstGeom prst="rect">
            <a:avLst/>
          </a:prstGeom>
        </p:spPr>
        <p:txBody>
          <a:bodyPr/>
          <a:lstStyle/>
          <a:p>
            <a:endParaRPr/>
          </a:p>
        </p:txBody>
      </p:sp>
      <p:sp>
        <p:nvSpPr>
          <p:cNvPr id="552" name="Shape 552"/>
          <p:cNvSpPr>
            <a:spLocks noGrp="1"/>
          </p:cNvSpPr>
          <p:nvPr>
            <p:ph type="body" sz="quarter" idx="1"/>
          </p:nvPr>
        </p:nvSpPr>
        <p:spPr>
          <a:prstGeom prst="rect">
            <a:avLst/>
          </a:prstGeom>
        </p:spPr>
        <p:txBody>
          <a:bodyPr/>
          <a:lstStyle/>
          <a:p>
            <a:r>
              <a:t>In terms of statistics, ours actually only filters up to 30 times fewer eigenvalues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dirty="0"/>
              <a:t>it is the second derivative of elastic energies with respect to the vertex position x.</a:t>
            </a:r>
            <a:r>
              <a:rPr lang="en-US" dirty="0"/>
              <a:t>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xfrm>
            <a:off x="381000" y="685800"/>
            <a:ext cx="6096000" cy="3429000"/>
          </a:xfrm>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r>
              <a:t>And we achieve 2 - 3 times speedup of simulating the whole animation.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xfrm>
            <a:off x="381000" y="685800"/>
            <a:ext cx="6096000" cy="3429000"/>
          </a:xfrm>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r>
              <a:rPr lang="en-US" dirty="0"/>
              <a:t>That’s all about the theory and application of our paper. In terms of future work, a direct follow up would be to derive spatial </a:t>
            </a:r>
            <a:r>
              <a:rPr lang="en-US" dirty="0" err="1"/>
              <a:t>eigenanalysis</a:t>
            </a:r>
            <a:r>
              <a:rPr lang="en-US" dirty="0"/>
              <a:t> for 3D. For our preconditioner, we can also try different combinations of base preconditioners and have even better performance. </a:t>
            </a:r>
            <a:endParaRPr dirty="0"/>
          </a:p>
        </p:txBody>
      </p:sp>
    </p:spTree>
    <p:extLst>
      <p:ext uri="{BB962C8B-B14F-4D97-AF65-F5344CB8AC3E}">
        <p14:creationId xmlns:p14="http://schemas.microsoft.com/office/powerpoint/2010/main" val="36612192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r>
              <a:t>Next, we will take a look at how you can do eigenanalysis without intermediate variables in 2D</a:t>
            </a:r>
          </a:p>
        </p:txBody>
      </p:sp>
    </p:spTree>
    <p:extLst>
      <p:ext uri="{BB962C8B-B14F-4D97-AF65-F5344CB8AC3E}">
        <p14:creationId xmlns:p14="http://schemas.microsoft.com/office/powerpoint/2010/main" val="3084927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If we look at this example of a simple triangle mesh, we can imagine that as the number of elements increases, </a:t>
            </a:r>
            <a:r>
              <a:rPr lang="en-US" dirty="0" err="1"/>
              <a:t>Hx</a:t>
            </a:r>
            <a:r>
              <a:rPr lang="en-US" dirty="0"/>
              <a:t> becomes a large sparse matrix, but often not semi positive definite, which makes it challenging to converge when solved with linear solver such as Preconditioned conjugate gradient, or PCG. </a:t>
            </a:r>
          </a:p>
          <a:p>
            <a:pPr marL="0" marR="0" lvl="0" indent="0" defTabSz="457200" eaLnBrk="1" fontAlgn="auto" latinLnBrk="0" hangingPunct="1">
              <a:lnSpc>
                <a:spcPct val="117999"/>
              </a:lnSpc>
              <a:spcBef>
                <a:spcPts val="0"/>
              </a:spcBef>
              <a:spcAft>
                <a:spcPts val="0"/>
              </a:spcAft>
              <a:buClrTx/>
              <a:buSzTx/>
              <a:buFontTx/>
              <a:buNone/>
              <a:tabLst/>
              <a:defRPr/>
            </a:pPr>
            <a:r>
              <a:rPr lang="en-US" dirty="0"/>
              <a:t>So an SPD projection is crucial for stably solving the system. Because directly projecting the whole global H is usually not feasible, previous works find ways to simplify the SPD problem</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rPr lang="en-US" dirty="0"/>
              <a:t>First, instead of looking at the big  global hessian, people start by examining the local hessian Hi,</a:t>
            </a:r>
          </a:p>
        </p:txBody>
      </p:sp>
    </p:spTree>
    <p:extLst>
      <p:ext uri="{BB962C8B-B14F-4D97-AF65-F5344CB8AC3E}">
        <p14:creationId xmlns:p14="http://schemas.microsoft.com/office/powerpoint/2010/main" val="2920238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atin typeface="+mj-lt"/>
                <a:ea typeface="+mj-ea"/>
                <a:cs typeface="+mj-cs"/>
                <a:sym typeface="YaleNew Roman"/>
              </a:defRPr>
            </a:lvl1pPr>
          </a:lstStyle>
          <a:p>
            <a:r>
              <a:t>Presentation Title</a:t>
            </a:r>
          </a:p>
        </p:txBody>
      </p:sp>
      <p:sp>
        <p:nvSpPr>
          <p:cNvPr id="13" name="Body Level One…"/>
          <p:cNvSpPr txBox="1">
            <a:spLocks noGrp="1"/>
          </p:cNvSpPr>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sz="5500" b="1">
                <a:latin typeface="+mj-lt"/>
                <a:ea typeface="+mj-ea"/>
                <a:cs typeface="+mj-cs"/>
                <a:sym typeface="YaleNew Roman"/>
              </a:defRPr>
            </a:lvl1pPr>
            <a:lvl2pPr marL="0" indent="457200" defTabSz="825500">
              <a:lnSpc>
                <a:spcPct val="100000"/>
              </a:lnSpc>
              <a:spcBef>
                <a:spcPts val="0"/>
              </a:spcBef>
              <a:buSzTx/>
              <a:buNone/>
              <a:defRPr sz="5500" b="1">
                <a:latin typeface="+mj-lt"/>
                <a:ea typeface="+mj-ea"/>
                <a:cs typeface="+mj-cs"/>
                <a:sym typeface="YaleNew Roman"/>
              </a:defRPr>
            </a:lvl2pPr>
            <a:lvl3pPr marL="0" indent="914400" defTabSz="825500">
              <a:lnSpc>
                <a:spcPct val="100000"/>
              </a:lnSpc>
              <a:spcBef>
                <a:spcPts val="0"/>
              </a:spcBef>
              <a:buSzTx/>
              <a:buNone/>
              <a:defRPr sz="5500" b="1">
                <a:latin typeface="+mj-lt"/>
                <a:ea typeface="+mj-ea"/>
                <a:cs typeface="+mj-cs"/>
                <a:sym typeface="YaleNew Roman"/>
              </a:defRPr>
            </a:lvl3pPr>
            <a:lvl4pPr marL="0" indent="1371600" defTabSz="825500">
              <a:lnSpc>
                <a:spcPct val="100000"/>
              </a:lnSpc>
              <a:spcBef>
                <a:spcPts val="0"/>
              </a:spcBef>
              <a:buSzTx/>
              <a:buNone/>
              <a:defRPr sz="5500" b="1">
                <a:latin typeface="+mj-lt"/>
                <a:ea typeface="+mj-ea"/>
                <a:cs typeface="+mj-cs"/>
                <a:sym typeface="YaleNew Roman"/>
              </a:defRPr>
            </a:lvl4pPr>
            <a:lvl5pPr marL="0" indent="1828800" defTabSz="825500">
              <a:lnSpc>
                <a:spcPct val="100000"/>
              </a:lnSpc>
              <a:spcBef>
                <a:spcPts val="0"/>
              </a:spcBef>
              <a:buSzTx/>
              <a:buNone/>
              <a:defRPr sz="5500" b="1">
                <a:latin typeface="+mj-lt"/>
                <a:ea typeface="+mj-ea"/>
                <a:cs typeface="+mj-cs"/>
                <a:sym typeface="YaleNew Roman"/>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7" name="Body Level One…"/>
          <p:cNvSpPr txBox="1">
            <a:spLocks noGrp="1"/>
          </p:cNvSpPr>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Close-up of wild plants growing between rocks"/>
          <p:cNvSpPr>
            <a:spLocks noGrp="1"/>
          </p:cNvSpPr>
          <p:nvPr>
            <p:ph type="pic" sz="quarter" idx="21"/>
          </p:nvPr>
        </p:nvSpPr>
        <p:spPr>
          <a:xfrm>
            <a:off x="15430500" y="7085409"/>
            <a:ext cx="8128000" cy="5410201"/>
          </a:xfrm>
          <a:prstGeom prst="rect">
            <a:avLst/>
          </a:prstGeom>
        </p:spPr>
        <p:txBody>
          <a:bodyPr lIns="91439" tIns="45719" rIns="91439" bIns="45719">
            <a:noAutofit/>
          </a:bodyPr>
          <a:lstStyle/>
          <a:p>
            <a:endParaRPr/>
          </a:p>
        </p:txBody>
      </p:sp>
      <p:sp>
        <p:nvSpPr>
          <p:cNvPr id="125" name="Large rock formation under dark clouds with a dirt road in the foreground"/>
          <p:cNvSpPr>
            <a:spLocks noGrp="1"/>
          </p:cNvSpPr>
          <p:nvPr>
            <p:ph type="pic" idx="22"/>
          </p:nvPr>
        </p:nvSpPr>
        <p:spPr>
          <a:xfrm>
            <a:off x="-2933700" y="1270000"/>
            <a:ext cx="22699133" cy="11277600"/>
          </a:xfrm>
          <a:prstGeom prst="rect">
            <a:avLst/>
          </a:prstGeom>
        </p:spPr>
        <p:txBody>
          <a:bodyPr lIns="91439" tIns="45719" rIns="91439" bIns="45719">
            <a:noAutofit/>
          </a:bodyPr>
          <a:lstStyle/>
          <a:p>
            <a:endParaRPr/>
          </a:p>
        </p:txBody>
      </p:sp>
      <p:sp>
        <p:nvSpPr>
          <p:cNvPr id="126" name="Close-up of a wild plant growing between lava rocks"/>
          <p:cNvSpPr>
            <a:spLocks noGrp="1"/>
          </p:cNvSpPr>
          <p:nvPr>
            <p:ph type="pic" sz="quarter" idx="23"/>
          </p:nvPr>
        </p:nvSpPr>
        <p:spPr>
          <a:xfrm>
            <a:off x="15430500" y="1270000"/>
            <a:ext cx="8128000" cy="54102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waterfall surrounded by a green rocky landscape"/>
          <p:cNvSpPr>
            <a:spLocks noGrp="1"/>
          </p:cNvSpPr>
          <p:nvPr>
            <p:ph type="pic" idx="21"/>
          </p:nvPr>
        </p:nvSpPr>
        <p:spPr>
          <a:xfrm>
            <a:off x="-1511300" y="-3721100"/>
            <a:ext cx="28511500" cy="19030242"/>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49" name="Slide Title"/>
          <p:cNvSpPr txBox="1">
            <a:spLocks noGrp="1"/>
          </p:cNvSpPr>
          <p:nvPr>
            <p:ph type="title" hasCustomPrompt="1"/>
          </p:nvPr>
        </p:nvSpPr>
        <p:spPr>
          <a:xfrm>
            <a:off x="1206500" y="952500"/>
            <a:ext cx="21971000" cy="1434949"/>
          </a:xfrm>
          <a:prstGeom prst="rect">
            <a:avLst/>
          </a:prstGeom>
        </p:spPr>
        <p:txBody>
          <a:bodyPr/>
          <a:lstStyle>
            <a:lvl1pPr>
              <a:defRPr>
                <a:latin typeface="+mj-lt"/>
                <a:ea typeface="+mj-ea"/>
                <a:cs typeface="+mj-cs"/>
                <a:sym typeface="YaleNew Roman"/>
              </a:defRPr>
            </a:lvl1pPr>
          </a:lstStyle>
          <a:p>
            <a:r>
              <a:t>Slide Title</a:t>
            </a:r>
          </a:p>
        </p:txBody>
      </p:sp>
      <p:sp>
        <p:nvSpPr>
          <p:cNvPr id="150"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atin typeface="+mj-lt"/>
                <a:ea typeface="+mj-ea"/>
                <a:cs typeface="+mj-cs"/>
                <a:sym typeface="YaleNew Roman"/>
              </a:defRPr>
            </a:lvl1pPr>
          </a:lstStyle>
          <a:p>
            <a:r>
              <a:t>Slide Subtitle</a:t>
            </a:r>
          </a:p>
        </p:txBody>
      </p:sp>
      <p:sp>
        <p:nvSpPr>
          <p:cNvPr id="151" name="Slide Number"/>
          <p:cNvSpPr txBox="1">
            <a:spLocks noGrp="1"/>
          </p:cNvSpPr>
          <p:nvPr>
            <p:ph type="sldNum" sz="quarter" idx="2"/>
          </p:nvPr>
        </p:nvSpPr>
        <p:spPr>
          <a:xfrm>
            <a:off x="11930887" y="12932513"/>
            <a:ext cx="509729" cy="523086"/>
          </a:xfrm>
          <a:prstGeom prst="rect">
            <a:avLst/>
          </a:prstGeom>
        </p:spPr>
        <p:txBody>
          <a:bodyPr/>
          <a:lstStyle>
            <a:lvl1pPr>
              <a:defRPr sz="2800" b="1"/>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58" name="Slide Title"/>
          <p:cNvSpPr txBox="1">
            <a:spLocks noGrp="1"/>
          </p:cNvSpPr>
          <p:nvPr>
            <p:ph type="title" hasCustomPrompt="1"/>
          </p:nvPr>
        </p:nvSpPr>
        <p:spPr>
          <a:xfrm>
            <a:off x="1206500" y="952500"/>
            <a:ext cx="21971000" cy="1434949"/>
          </a:xfrm>
          <a:prstGeom prst="rect">
            <a:avLst/>
          </a:prstGeom>
        </p:spPr>
        <p:txBody>
          <a:bodyPr/>
          <a:lstStyle>
            <a:lvl1pPr>
              <a:defRPr>
                <a:latin typeface="+mj-lt"/>
                <a:ea typeface="+mj-ea"/>
                <a:cs typeface="+mj-cs"/>
                <a:sym typeface="YaleNew Roman"/>
              </a:defRPr>
            </a:lvl1pPr>
          </a:lstStyle>
          <a:p>
            <a:r>
              <a:t>Slide Title</a:t>
            </a:r>
          </a:p>
        </p:txBody>
      </p:sp>
      <p:sp>
        <p:nvSpPr>
          <p:cNvPr id="159"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67"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168"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76" name="Title Text"/>
          <p:cNvSpPr txBox="1">
            <a:spLocks noGrp="1"/>
          </p:cNvSpPr>
          <p:nvPr>
            <p:ph type="title"/>
          </p:nvPr>
        </p:nvSpPr>
        <p:spPr>
          <a:xfrm>
            <a:off x="3048000" y="2244724"/>
            <a:ext cx="18288000" cy="4775202"/>
          </a:xfrm>
          <a:prstGeom prst="rect">
            <a:avLst/>
          </a:prstGeom>
        </p:spPr>
        <p:txBody>
          <a:bodyPr lIns="91437" tIns="91437" rIns="91437" bIns="91437" anchor="b"/>
          <a:lstStyle>
            <a:lvl1pPr defTabSz="1828800">
              <a:lnSpc>
                <a:spcPct val="90000"/>
              </a:lnSpc>
              <a:defRPr sz="7200" b="0" spc="0">
                <a:solidFill>
                  <a:srgbClr val="000000"/>
                </a:solidFill>
                <a:latin typeface="+mj-lt"/>
                <a:ea typeface="+mj-ea"/>
                <a:cs typeface="+mj-cs"/>
                <a:sym typeface="YaleNew Roman"/>
              </a:defRPr>
            </a:lvl1pPr>
          </a:lstStyle>
          <a:p>
            <a:r>
              <a:t>Title Text</a:t>
            </a:r>
          </a:p>
        </p:txBody>
      </p:sp>
      <p:sp>
        <p:nvSpPr>
          <p:cNvPr id="177" name="Body Level One…"/>
          <p:cNvSpPr txBox="1">
            <a:spLocks noGrp="1"/>
          </p:cNvSpPr>
          <p:nvPr>
            <p:ph type="body" sz="quarter" idx="1"/>
          </p:nvPr>
        </p:nvSpPr>
        <p:spPr>
          <a:xfrm>
            <a:off x="3048000" y="7204074"/>
            <a:ext cx="18288000" cy="3311527"/>
          </a:xfrm>
          <a:prstGeom prst="rect">
            <a:avLst/>
          </a:prstGeom>
        </p:spPr>
        <p:txBody>
          <a:bodyPr lIns="91437" tIns="91437" rIns="91437" bIns="91437"/>
          <a:lstStyle>
            <a:lvl1pPr marL="0" indent="0" algn="ctr" defTabSz="1828800">
              <a:spcBef>
                <a:spcPts val="2000"/>
              </a:spcBef>
              <a:buSzTx/>
              <a:buNone/>
              <a:defRPr>
                <a:solidFill>
                  <a:srgbClr val="000000"/>
                </a:solidFill>
                <a:latin typeface="Aptos"/>
                <a:ea typeface="Aptos"/>
                <a:cs typeface="Aptos"/>
                <a:sym typeface="Aptos"/>
              </a:defRPr>
            </a:lvl1pPr>
            <a:lvl2pPr marL="0" indent="0" algn="ctr" defTabSz="1828800">
              <a:spcBef>
                <a:spcPts val="2000"/>
              </a:spcBef>
              <a:buSzTx/>
              <a:buNone/>
              <a:defRPr>
                <a:solidFill>
                  <a:srgbClr val="000000"/>
                </a:solidFill>
                <a:latin typeface="Aptos"/>
                <a:ea typeface="Aptos"/>
                <a:cs typeface="Aptos"/>
                <a:sym typeface="Aptos"/>
              </a:defRPr>
            </a:lvl2pPr>
            <a:lvl3pPr marL="0" indent="0" algn="ctr" defTabSz="1828800">
              <a:spcBef>
                <a:spcPts val="2000"/>
              </a:spcBef>
              <a:buSzTx/>
              <a:buNone/>
              <a:defRPr>
                <a:solidFill>
                  <a:srgbClr val="000000"/>
                </a:solidFill>
                <a:latin typeface="Aptos"/>
                <a:ea typeface="Aptos"/>
                <a:cs typeface="Aptos"/>
                <a:sym typeface="Aptos"/>
              </a:defRPr>
            </a:lvl3pPr>
            <a:lvl4pPr marL="0" indent="0" algn="ctr" defTabSz="1828800">
              <a:spcBef>
                <a:spcPts val="2000"/>
              </a:spcBef>
              <a:buSzTx/>
              <a:buNone/>
              <a:defRPr>
                <a:solidFill>
                  <a:srgbClr val="000000"/>
                </a:solidFill>
                <a:latin typeface="Aptos"/>
                <a:ea typeface="Aptos"/>
                <a:cs typeface="Aptos"/>
                <a:sym typeface="Aptos"/>
              </a:defRPr>
            </a:lvl4pPr>
            <a:lvl5pPr marL="0" indent="0" algn="ctr" defTabSz="1828800">
              <a:spcBef>
                <a:spcPts val="2000"/>
              </a:spcBef>
              <a:buSzTx/>
              <a:buNone/>
              <a:defRPr>
                <a:solidFill>
                  <a:srgbClr val="000000"/>
                </a:solidFill>
                <a:latin typeface="Aptos"/>
                <a:ea typeface="Aptos"/>
                <a:cs typeface="Aptos"/>
                <a:sym typeface="Aptos"/>
              </a:defRPr>
            </a:lvl5pPr>
          </a:lstStyle>
          <a:p>
            <a:r>
              <a:t>Body Level One</a:t>
            </a:r>
          </a:p>
          <a:p>
            <a:pPr lvl="1"/>
            <a:r>
              <a:t>Body Level Two</a:t>
            </a:r>
          </a:p>
          <a:p>
            <a:pPr lvl="2"/>
            <a:r>
              <a:t>Body Level Three</a:t>
            </a:r>
          </a:p>
          <a:p>
            <a:pPr lvl="3"/>
            <a:r>
              <a:t>Body Level Four</a:t>
            </a:r>
          </a:p>
          <a:p>
            <a:pPr lvl="4"/>
            <a:r>
              <a:t>Body Level Five</a:t>
            </a:r>
          </a:p>
        </p:txBody>
      </p:sp>
      <p:sp>
        <p:nvSpPr>
          <p:cNvPr id="178" name="Slide Number"/>
          <p:cNvSpPr txBox="1">
            <a:spLocks noGrp="1"/>
          </p:cNvSpPr>
          <p:nvPr>
            <p:ph type="sldNum" sz="quarter" idx="2"/>
          </p:nvPr>
        </p:nvSpPr>
        <p:spPr>
          <a:xfrm>
            <a:off x="20901630" y="12116437"/>
            <a:ext cx="1805972" cy="1922777"/>
          </a:xfrm>
          <a:prstGeom prst="rect">
            <a:avLst/>
          </a:prstGeom>
        </p:spPr>
        <p:txBody>
          <a:bodyPr lIns="91437" tIns="91437" rIns="91437" bIns="91437" anchor="ctr"/>
          <a:lstStyle>
            <a:lvl1pPr algn="r" defTabSz="1828800">
              <a:defRPr sz="11400">
                <a:solidFill>
                  <a:srgbClr val="757575"/>
                </a:solidFill>
                <a:latin typeface="Aptos"/>
                <a:ea typeface="Aptos"/>
                <a:cs typeface="Aptos"/>
                <a:sym typeface="Apto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Green, hilly landscape"/>
          <p:cNvSpPr>
            <a:spLocks noGrp="1"/>
          </p:cNvSpPr>
          <p:nvPr>
            <p:ph type="pic" idx="21"/>
          </p:nvPr>
        </p:nvSpPr>
        <p:spPr>
          <a:xfrm>
            <a:off x="-431800" y="-4038600"/>
            <a:ext cx="29464000" cy="18034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atin typeface="+mj-lt"/>
                <a:ea typeface="+mj-ea"/>
                <a:cs typeface="+mj-cs"/>
                <a:sym typeface="YaleNew Roman"/>
              </a:defRPr>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sz="5500" b="1">
                <a:latin typeface="+mj-lt"/>
                <a:ea typeface="+mj-ea"/>
                <a:cs typeface="+mj-cs"/>
                <a:sym typeface="YaleNew Roman"/>
              </a:defRPr>
            </a:lvl1pPr>
            <a:lvl2pPr marL="0" indent="457200" defTabSz="825500">
              <a:lnSpc>
                <a:spcPct val="100000"/>
              </a:lnSpc>
              <a:spcBef>
                <a:spcPts val="0"/>
              </a:spcBef>
              <a:buSzTx/>
              <a:buNone/>
              <a:defRPr sz="5500" b="1">
                <a:latin typeface="+mj-lt"/>
                <a:ea typeface="+mj-ea"/>
                <a:cs typeface="+mj-cs"/>
                <a:sym typeface="YaleNew Roman"/>
              </a:defRPr>
            </a:lvl2pPr>
            <a:lvl3pPr marL="0" indent="914400" defTabSz="825500">
              <a:lnSpc>
                <a:spcPct val="100000"/>
              </a:lnSpc>
              <a:spcBef>
                <a:spcPts val="0"/>
              </a:spcBef>
              <a:buSzTx/>
              <a:buNone/>
              <a:defRPr sz="5500" b="1">
                <a:latin typeface="+mj-lt"/>
                <a:ea typeface="+mj-ea"/>
                <a:cs typeface="+mj-cs"/>
                <a:sym typeface="YaleNew Roman"/>
              </a:defRPr>
            </a:lvl3pPr>
            <a:lvl4pPr marL="0" indent="1371600" defTabSz="825500">
              <a:lnSpc>
                <a:spcPct val="100000"/>
              </a:lnSpc>
              <a:spcBef>
                <a:spcPts val="0"/>
              </a:spcBef>
              <a:buSzTx/>
              <a:buNone/>
              <a:defRPr sz="5500" b="1">
                <a:latin typeface="+mj-lt"/>
                <a:ea typeface="+mj-ea"/>
                <a:cs typeface="+mj-cs"/>
                <a:sym typeface="YaleNew Roman"/>
              </a:defRPr>
            </a:lvl4pPr>
            <a:lvl5pPr marL="0" indent="1828800" defTabSz="825500">
              <a:lnSpc>
                <a:spcPct val="100000"/>
              </a:lnSpc>
              <a:spcBef>
                <a:spcPts val="0"/>
              </a:spcBef>
              <a:buSzTx/>
              <a:buNone/>
              <a:defRPr sz="5500" b="1">
                <a:latin typeface="+mj-lt"/>
                <a:ea typeface="+mj-ea"/>
                <a:cs typeface="+mj-cs"/>
                <a:sym typeface="YaleNew Roman"/>
              </a:defRPr>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sz="5500" b="1">
                <a:latin typeface="+mj-lt"/>
                <a:ea typeface="+mj-ea"/>
                <a:cs typeface="+mj-cs"/>
                <a:sym typeface="YaleNew Roman"/>
              </a:defRPr>
            </a:lvl1pPr>
            <a:lvl2pPr marL="0" indent="457200" defTabSz="825500">
              <a:lnSpc>
                <a:spcPct val="100000"/>
              </a:lnSpc>
              <a:spcBef>
                <a:spcPts val="0"/>
              </a:spcBef>
              <a:buSzTx/>
              <a:buNone/>
              <a:defRPr sz="5500" b="1">
                <a:latin typeface="+mj-lt"/>
                <a:ea typeface="+mj-ea"/>
                <a:cs typeface="+mj-cs"/>
                <a:sym typeface="YaleNew Roman"/>
              </a:defRPr>
            </a:lvl2pPr>
            <a:lvl3pPr marL="0" indent="914400" defTabSz="825500">
              <a:lnSpc>
                <a:spcPct val="100000"/>
              </a:lnSpc>
              <a:spcBef>
                <a:spcPts val="0"/>
              </a:spcBef>
              <a:buSzTx/>
              <a:buNone/>
              <a:defRPr sz="5500" b="1">
                <a:latin typeface="+mj-lt"/>
                <a:ea typeface="+mj-ea"/>
                <a:cs typeface="+mj-cs"/>
                <a:sym typeface="YaleNew Roman"/>
              </a:defRPr>
            </a:lvl3pPr>
            <a:lvl4pPr marL="0" indent="1371600" defTabSz="825500">
              <a:lnSpc>
                <a:spcPct val="100000"/>
              </a:lnSpc>
              <a:spcBef>
                <a:spcPts val="0"/>
              </a:spcBef>
              <a:buSzTx/>
              <a:buNone/>
              <a:defRPr sz="5500" b="1">
                <a:latin typeface="+mj-lt"/>
                <a:ea typeface="+mj-ea"/>
                <a:cs typeface="+mj-cs"/>
                <a:sym typeface="YaleNew Roman"/>
              </a:defRPr>
            </a:lvl4pPr>
            <a:lvl5pPr marL="0" indent="1828800" defTabSz="825500">
              <a:lnSpc>
                <a:spcPct val="100000"/>
              </a:lnSpc>
              <a:spcBef>
                <a:spcPts val="0"/>
              </a:spcBef>
              <a:buSzTx/>
              <a:buNone/>
              <a:defRPr sz="5500" b="1">
                <a:latin typeface="+mj-lt"/>
                <a:ea typeface="+mj-ea"/>
                <a:cs typeface="+mj-cs"/>
                <a:sym typeface="YaleNew Roman"/>
              </a:defRPr>
            </a:lvl5pPr>
          </a:lstStyle>
          <a:p>
            <a:r>
              <a:t>Slide Subtitle</a:t>
            </a:r>
          </a:p>
          <a:p>
            <a:pPr lvl="1"/>
            <a:endParaRPr/>
          </a:p>
          <a:p>
            <a:pPr lvl="2"/>
            <a:endParaRPr/>
          </a:p>
          <a:p>
            <a:pPr lvl="3"/>
            <a:endParaRPr/>
          </a:p>
          <a:p>
            <a:pPr lvl="4"/>
            <a:endParaRPr/>
          </a:p>
        </p:txBody>
      </p:sp>
      <p:sp>
        <p:nvSpPr>
          <p:cNvPr id="34" name="Moss-covered rocks"/>
          <p:cNvSpPr>
            <a:spLocks noGrp="1"/>
          </p:cNvSpPr>
          <p:nvPr>
            <p:ph type="pic" sz="half" idx="21"/>
          </p:nvPr>
        </p:nvSpPr>
        <p:spPr>
          <a:xfrm>
            <a:off x="12052303" y="1270000"/>
            <a:ext cx="11188406" cy="11209889"/>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atin typeface="+mj-lt"/>
                <a:ea typeface="+mj-ea"/>
                <a:cs typeface="+mj-cs"/>
                <a:sym typeface="YaleNew Roman"/>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atin typeface="+mj-lt"/>
                <a:ea typeface="+mj-ea"/>
                <a:cs typeface="+mj-cs"/>
                <a:sym typeface="YaleNew Roman"/>
              </a:defRPr>
            </a:lvl1pPr>
          </a:lstStyle>
          <a:p>
            <a:r>
              <a:t>Slide Subtitle</a:t>
            </a:r>
          </a:p>
        </p:txBody>
      </p:sp>
      <p:sp>
        <p:nvSpPr>
          <p:cNvPr id="62"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3" name="Large rock formation under dark clouds with a dirt road in the foreground"/>
          <p:cNvSpPr>
            <a:spLocks noGrp="1"/>
          </p:cNvSpPr>
          <p:nvPr>
            <p:ph type="pic" idx="22"/>
          </p:nvPr>
        </p:nvSpPr>
        <p:spPr>
          <a:xfrm>
            <a:off x="6380200" y="1263848"/>
            <a:ext cx="22529801" cy="11193471"/>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atin typeface="+mj-lt"/>
                <a:ea typeface="+mj-ea"/>
                <a:cs typeface="+mj-cs"/>
                <a:sym typeface="YaleNew Roman"/>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atin typeface="+mj-lt"/>
                <a:ea typeface="+mj-ea"/>
                <a:cs typeface="+mj-cs"/>
                <a:sym typeface="YaleNew Roman"/>
              </a:defRPr>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atin typeface="+mn-lt"/>
                <a:ea typeface="+mn-ea"/>
                <a:cs typeface="+mn-cs"/>
                <a:sym typeface="Helvetica Neu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hf hdr="0" ftr="0" dt="0"/>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2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0.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0.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58.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59.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60.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60.png"/><Relationship Id="rId4" Type="http://schemas.openxmlformats.org/officeDocument/2006/relationships/notesSlide" Target="../notesSlides/notesSlide7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F8027-F923-2CEB-043E-55AF21BF5A47}"/>
              </a:ext>
            </a:extLst>
          </p:cNvPr>
          <p:cNvSpPr txBox="1"/>
          <p:nvPr/>
        </p:nvSpPr>
        <p:spPr>
          <a:xfrm>
            <a:off x="-3542987" y="12480966"/>
            <a:ext cx="12196482"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N" sz="4800" dirty="0">
                <a:latin typeface="Times New Roman" panose="02020603050405020304" pitchFamily="18" charset="0"/>
                <a:cs typeface="Times New Roman" panose="02020603050405020304" pitchFamily="18" charset="0"/>
              </a:rPr>
              <a:t>July</a:t>
            </a:r>
            <a:r>
              <a:rPr lang="en-CN" sz="4800" dirty="0"/>
              <a:t>  </a:t>
            </a:r>
            <a:r>
              <a:rPr lang="en-CN" sz="4800" dirty="0">
                <a:latin typeface="Times New Roman" panose="02020603050405020304" pitchFamily="18" charset="0"/>
                <a:cs typeface="Times New Roman" panose="02020603050405020304" pitchFamily="18" charset="0"/>
              </a:rPr>
              <a:t>2026</a:t>
            </a:r>
          </a:p>
        </p:txBody>
      </p:sp>
      <p:sp>
        <p:nvSpPr>
          <p:cNvPr id="5" name="TextBox 4">
            <a:extLst>
              <a:ext uri="{FF2B5EF4-FFF2-40B4-BE49-F238E27FC236}">
                <a16:creationId xmlns:a16="http://schemas.microsoft.com/office/drawing/2014/main" id="{01C16AA0-C8D0-2FEF-5A66-E7A66DCBA652}"/>
              </a:ext>
            </a:extLst>
          </p:cNvPr>
          <p:cNvSpPr txBox="1"/>
          <p:nvPr/>
        </p:nvSpPr>
        <p:spPr>
          <a:xfrm>
            <a:off x="1140758" y="1894308"/>
            <a:ext cx="23243242" cy="3600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CN" b="1" i="1" dirty="0">
                <a:latin typeface="Times New Roman" panose="02020603050405020304" pitchFamily="18" charset="0"/>
                <a:cs typeface="Times New Roman" panose="02020603050405020304" pitchFamily="18" charset="0"/>
              </a:rPr>
              <a:t>Spatial </a:t>
            </a:r>
            <a:r>
              <a:rPr lang="en-US" b="1" i="1" dirty="0" err="1">
                <a:latin typeface="Times New Roman" panose="02020603050405020304" pitchFamily="18" charset="0"/>
                <a:cs typeface="Times New Roman" panose="02020603050405020304" pitchFamily="18" charset="0"/>
              </a:rPr>
              <a:t>Eigenanalysis</a:t>
            </a:r>
            <a:r>
              <a:rPr lang="en-US" b="1" i="1" dirty="0">
                <a:latin typeface="Times New Roman" panose="02020603050405020304" pitchFamily="18" charset="0"/>
                <a:cs typeface="Times New Roman" panose="02020603050405020304" pitchFamily="18" charset="0"/>
              </a:rPr>
              <a:t> of 2D Deformation Energies</a:t>
            </a:r>
            <a:endParaRPr lang="en-CN" b="1"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B054A75-3255-F0C8-D980-0FBC5992C789}"/>
              </a:ext>
            </a:extLst>
          </p:cNvPr>
          <p:cNvSpPr txBox="1"/>
          <p:nvPr/>
        </p:nvSpPr>
        <p:spPr>
          <a:xfrm>
            <a:off x="1140758" y="6050881"/>
            <a:ext cx="13000544"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CN" sz="6000" dirty="0">
                <a:latin typeface="Times New Roman" panose="02020603050405020304" pitchFamily="18" charset="0"/>
                <a:cs typeface="Times New Roman" panose="02020603050405020304" pitchFamily="18" charset="0"/>
              </a:rPr>
              <a:t>Haomiao Wu,  Kui Wu,  Theodore Kim </a:t>
            </a:r>
          </a:p>
        </p:txBody>
      </p:sp>
      <p:pic>
        <p:nvPicPr>
          <p:cNvPr id="7" name="Picture 6">
            <a:extLst>
              <a:ext uri="{FF2B5EF4-FFF2-40B4-BE49-F238E27FC236}">
                <a16:creationId xmlns:a16="http://schemas.microsoft.com/office/drawing/2014/main" id="{5367FD1C-8CE5-BF9D-CDB2-412BA18BFFF4}"/>
              </a:ext>
            </a:extLst>
          </p:cNvPr>
          <p:cNvPicPr>
            <a:picLocks noChangeAspect="1"/>
          </p:cNvPicPr>
          <p:nvPr/>
        </p:nvPicPr>
        <p:blipFill>
          <a:blip r:embed="rId3">
            <a:alphaModFix amt="54000"/>
          </a:blip>
          <a:stretch>
            <a:fillRect/>
          </a:stretch>
        </p:blipFill>
        <p:spPr>
          <a:xfrm>
            <a:off x="9670473" y="7319704"/>
            <a:ext cx="14973495" cy="6446353"/>
          </a:xfrm>
          <a:prstGeom prst="rect">
            <a:avLst/>
          </a:prstGeom>
          <a:effectLst>
            <a:outerShdw blurRad="50800" dist="50800" dir="5400000" algn="ctr" rotWithShape="0">
              <a:srgbClr val="000000"/>
            </a:outerShdw>
          </a:effectLst>
        </p:spPr>
      </p:pic>
      <p:sp>
        <p:nvSpPr>
          <p:cNvPr id="2" name="Slide Number Placeholder 1">
            <a:extLst>
              <a:ext uri="{FF2B5EF4-FFF2-40B4-BE49-F238E27FC236}">
                <a16:creationId xmlns:a16="http://schemas.microsoft.com/office/drawing/2014/main" id="{9240F927-73CD-6976-9191-97B2F5944082}"/>
              </a:ext>
            </a:extLst>
          </p:cNvPr>
          <p:cNvSpPr>
            <a:spLocks noGrp="1"/>
          </p:cNvSpPr>
          <p:nvPr>
            <p:ph type="sldNum" sz="quarter" idx="2"/>
          </p:nvPr>
        </p:nvSpPr>
        <p:spPr/>
        <p:txBody>
          <a:bodyPr/>
          <a:lstStyle/>
          <a:p>
            <a:fld id="{86CB4B4D-7CA3-9044-876B-883B54F8677D}" type="slidenum">
              <a:rPr lang="en-CN" smtClean="0"/>
              <a:t>1</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2squares_4tris_mesh_to_hessian_opacity copy.png" descr="2squares_4tris_mesh_to_hessian_opacity copy.png"/>
          <p:cNvPicPr>
            <a:picLocks noChangeAspect="1"/>
          </p:cNvPicPr>
          <p:nvPr/>
        </p:nvPicPr>
        <p:blipFill>
          <a:blip r:embed="rId3"/>
          <a:stretch>
            <a:fillRect/>
          </a:stretch>
        </p:blipFill>
        <p:spPr>
          <a:xfrm>
            <a:off x="11770869" y="2699277"/>
            <a:ext cx="10895215" cy="10242124"/>
          </a:xfrm>
          <a:prstGeom prst="rect">
            <a:avLst/>
          </a:prstGeom>
          <a:ln w="12700">
            <a:miter lim="400000"/>
          </a:ln>
        </p:spPr>
      </p:pic>
      <p:sp>
        <p:nvSpPr>
          <p:cNvPr id="243" name="Arrow"/>
          <p:cNvSpPr/>
          <p:nvPr/>
        </p:nvSpPr>
        <p:spPr>
          <a:xfrm>
            <a:off x="9444518" y="4902297"/>
            <a:ext cx="2228777" cy="999556"/>
          </a:xfrm>
          <a:prstGeom prst="rightArrow">
            <a:avLst>
              <a:gd name="adj1" fmla="val 22669"/>
              <a:gd name="adj2" fmla="val 76783"/>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244" name="Equation"/>
              <p:cNvSpPr txBox="1"/>
              <p:nvPr/>
            </p:nvSpPr>
            <p:spPr>
              <a:xfrm>
                <a:off x="15606889" y="1056015"/>
                <a:ext cx="2619376" cy="1191642"/>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11000" i="1">
                          <a:solidFill>
                            <a:srgbClr val="FEFFFE"/>
                          </a:solidFill>
                          <a:latin typeface="Cambria Math" panose="02040503050406030204" pitchFamily="18" charset="0"/>
                        </a:rPr>
                        <m:t>𝐇</m:t>
                      </m:r>
                      <m:r>
                        <a:rPr sz="11000" i="1">
                          <a:solidFill>
                            <a:srgbClr val="FEFFFE"/>
                          </a:solidFill>
                          <a:latin typeface="Cambria Math" panose="02040503050406030204" pitchFamily="18" charset="0"/>
                        </a:rPr>
                        <m:t>(</m:t>
                      </m:r>
                      <m:r>
                        <a:rPr sz="11000" i="1">
                          <a:solidFill>
                            <a:srgbClr val="FEFFFE"/>
                          </a:solidFill>
                          <a:latin typeface="Cambria Math" panose="02040503050406030204" pitchFamily="18" charset="0"/>
                        </a:rPr>
                        <m:t>𝐱</m:t>
                      </m:r>
                      <m:r>
                        <a:rPr sz="11000" i="1">
                          <a:solidFill>
                            <a:srgbClr val="FEFFFE"/>
                          </a:solidFill>
                          <a:latin typeface="Cambria Math" panose="02040503050406030204" pitchFamily="18" charset="0"/>
                        </a:rPr>
                        <m:t>)</m:t>
                      </m:r>
                    </m:oMath>
                  </m:oMathPara>
                </a14:m>
                <a:endParaRPr sz="11000">
                  <a:solidFill>
                    <a:srgbClr val="FFFFFF"/>
                  </a:solidFill>
                </a:endParaRPr>
              </a:p>
            </p:txBody>
          </p:sp>
        </mc:Choice>
        <mc:Fallback xmlns="">
          <p:sp>
            <p:nvSpPr>
              <p:cNvPr id="244" name="Equation"/>
              <p:cNvSpPr txBox="1">
                <a:spLocks noRot="1" noChangeAspect="1" noMove="1" noResize="1" noEditPoints="1" noAdjustHandles="1" noChangeArrowheads="1" noChangeShapeType="1" noTextEdit="1"/>
              </p:cNvSpPr>
              <p:nvPr/>
            </p:nvSpPr>
            <p:spPr>
              <a:xfrm>
                <a:off x="15606889" y="1056015"/>
                <a:ext cx="2619376" cy="1191642"/>
              </a:xfrm>
              <a:prstGeom prst="rect">
                <a:avLst/>
              </a:prstGeom>
              <a:blipFill>
                <a:blip r:embed="rId4"/>
                <a:stretch>
                  <a:fillRect l="-17308" t="-2105" r="-36058" b="-87368"/>
                </a:stretch>
              </a:blipFill>
              <a:ln w="12700">
                <a:miter lim="400000"/>
              </a:ln>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45" name="Equation"/>
              <p:cNvSpPr txBox="1"/>
              <p:nvPr/>
            </p:nvSpPr>
            <p:spPr>
              <a:xfrm>
                <a:off x="5181865" y="1056015"/>
                <a:ext cx="2895116" cy="1304533"/>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1000" i="1">
                              <a:solidFill>
                                <a:srgbClr val="FEFFFE"/>
                              </a:solidFill>
                              <a:latin typeface="Cambria Math" panose="02040503050406030204" pitchFamily="18" charset="0"/>
                            </a:rPr>
                          </m:ctrlPr>
                        </m:sSubPr>
                        <m:e>
                          <m:r>
                            <a:rPr sz="11000" i="1">
                              <a:solidFill>
                                <a:srgbClr val="FEFFFE"/>
                              </a:solidFill>
                              <a:latin typeface="Cambria Math" panose="02040503050406030204" pitchFamily="18" charset="0"/>
                            </a:rPr>
                            <m:t>𝐇</m:t>
                          </m:r>
                        </m:e>
                        <m:sub>
                          <m:r>
                            <a:rPr sz="11000" i="1">
                              <a:solidFill>
                                <a:srgbClr val="FEFFFE"/>
                              </a:solidFill>
                              <a:latin typeface="Cambria Math" panose="02040503050406030204" pitchFamily="18" charset="0"/>
                            </a:rPr>
                            <m:t>𝑖</m:t>
                          </m:r>
                        </m:sub>
                      </m:sSub>
                      <m:r>
                        <a:rPr sz="11000" i="1">
                          <a:solidFill>
                            <a:srgbClr val="FEFFFE"/>
                          </a:solidFill>
                          <a:latin typeface="Cambria Math" panose="02040503050406030204" pitchFamily="18" charset="0"/>
                        </a:rPr>
                        <m:t>(</m:t>
                      </m:r>
                      <m:r>
                        <a:rPr sz="11000" i="1">
                          <a:solidFill>
                            <a:srgbClr val="FEFFFE"/>
                          </a:solidFill>
                          <a:latin typeface="Cambria Math" panose="02040503050406030204" pitchFamily="18" charset="0"/>
                        </a:rPr>
                        <m:t>𝐱</m:t>
                      </m:r>
                      <m:r>
                        <a:rPr sz="11000" i="1">
                          <a:solidFill>
                            <a:srgbClr val="FEFFFE"/>
                          </a:solidFill>
                          <a:latin typeface="Cambria Math" panose="02040503050406030204" pitchFamily="18" charset="0"/>
                        </a:rPr>
                        <m:t>)</m:t>
                      </m:r>
                    </m:oMath>
                  </m:oMathPara>
                </a14:m>
                <a:endParaRPr sz="11000">
                  <a:solidFill>
                    <a:srgbClr val="FFFFFF"/>
                  </a:solidFill>
                </a:endParaRPr>
              </a:p>
            </p:txBody>
          </p:sp>
        </mc:Choice>
        <mc:Fallback xmlns="">
          <p:sp>
            <p:nvSpPr>
              <p:cNvPr id="245" name="Equation"/>
              <p:cNvSpPr txBox="1">
                <a:spLocks noRot="1" noChangeAspect="1" noMove="1" noResize="1" noEditPoints="1" noAdjustHandles="1" noChangeArrowheads="1" noChangeShapeType="1" noTextEdit="1"/>
              </p:cNvSpPr>
              <p:nvPr/>
            </p:nvSpPr>
            <p:spPr>
              <a:xfrm>
                <a:off x="5181865" y="1056015"/>
                <a:ext cx="2895116" cy="1304533"/>
              </a:xfrm>
              <a:prstGeom prst="rect">
                <a:avLst/>
              </a:prstGeom>
              <a:blipFill>
                <a:blip r:embed="rId5"/>
                <a:stretch>
                  <a:fillRect l="-16228" t="-1942" r="-39035" b="-72816"/>
                </a:stretch>
              </a:blipFill>
              <a:ln w="12700">
                <a:miter lim="400000"/>
              </a:ln>
            </p:spPr>
            <p:txBody>
              <a:bodyPr/>
              <a:lstStyle/>
              <a:p>
                <a:r>
                  <a:rPr lang="en-CN">
                    <a:noFill/>
                  </a:rPr>
                  <a:t> </a:t>
                </a:r>
              </a:p>
            </p:txBody>
          </p:sp>
        </mc:Fallback>
      </mc:AlternateContent>
      <p:pic>
        <p:nvPicPr>
          <p:cNvPr id="246" name="2squares_4tris_mesh_to_hessian_opacity copy 2.png" descr="2squares_4tris_mesh_to_hessian_opacity copy 2.png"/>
          <p:cNvPicPr>
            <a:picLocks noChangeAspect="1"/>
          </p:cNvPicPr>
          <p:nvPr/>
        </p:nvPicPr>
        <p:blipFill>
          <a:blip r:embed="rId6"/>
          <a:stretch>
            <a:fillRect/>
          </a:stretch>
        </p:blipFill>
        <p:spPr>
          <a:xfrm>
            <a:off x="3871338" y="2857385"/>
            <a:ext cx="4669602" cy="4828432"/>
          </a:xfrm>
          <a:prstGeom prst="rect">
            <a:avLst/>
          </a:prstGeom>
          <a:ln w="12700">
            <a:miter lim="400000"/>
          </a:ln>
        </p:spPr>
      </p:pic>
      <p:sp>
        <p:nvSpPr>
          <p:cNvPr id="247" name="Line"/>
          <p:cNvSpPr/>
          <p:nvPr/>
        </p:nvSpPr>
        <p:spPr>
          <a:xfrm flipV="1">
            <a:off x="5430389" y="2857385"/>
            <a:ext cx="1" cy="4828432"/>
          </a:xfrm>
          <a:prstGeom prst="line">
            <a:avLst/>
          </a:prstGeom>
          <a:ln>
            <a:solidFill>
              <a:srgbClr val="6C6C6C"/>
            </a:solidFill>
            <a:miter lim="400000"/>
          </a:ln>
        </p:spPr>
        <p:txBody>
          <a:bodyPr lIns="50800" tIns="50800" rIns="50800" bIns="50800" anchor="ctr"/>
          <a:lstStyle/>
          <a:p>
            <a:endParaRPr/>
          </a:p>
        </p:txBody>
      </p:sp>
      <p:sp>
        <p:nvSpPr>
          <p:cNvPr id="248" name="Line"/>
          <p:cNvSpPr/>
          <p:nvPr/>
        </p:nvSpPr>
        <p:spPr>
          <a:xfrm flipV="1">
            <a:off x="7000839" y="2857386"/>
            <a:ext cx="1" cy="4828431"/>
          </a:xfrm>
          <a:prstGeom prst="line">
            <a:avLst/>
          </a:prstGeom>
          <a:ln>
            <a:solidFill>
              <a:srgbClr val="6C6C6C"/>
            </a:solidFill>
            <a:miter lim="400000"/>
          </a:ln>
        </p:spPr>
        <p:txBody>
          <a:bodyPr lIns="50800" tIns="50800" rIns="50800" bIns="50800" anchor="ctr"/>
          <a:lstStyle/>
          <a:p>
            <a:endParaRPr/>
          </a:p>
        </p:txBody>
      </p:sp>
      <p:sp>
        <p:nvSpPr>
          <p:cNvPr id="249" name="Line"/>
          <p:cNvSpPr/>
          <p:nvPr/>
        </p:nvSpPr>
        <p:spPr>
          <a:xfrm>
            <a:off x="3871338" y="4494565"/>
            <a:ext cx="4669602" cy="1"/>
          </a:xfrm>
          <a:prstGeom prst="line">
            <a:avLst/>
          </a:prstGeom>
          <a:ln>
            <a:solidFill>
              <a:srgbClr val="6C6C6C"/>
            </a:solidFill>
            <a:miter lim="400000"/>
          </a:ln>
        </p:spPr>
        <p:txBody>
          <a:bodyPr lIns="50800" tIns="50800" rIns="50800" bIns="50800" anchor="ctr"/>
          <a:lstStyle/>
          <a:p>
            <a:endParaRPr/>
          </a:p>
        </p:txBody>
      </p:sp>
      <p:sp>
        <p:nvSpPr>
          <p:cNvPr id="250" name="Line"/>
          <p:cNvSpPr/>
          <p:nvPr/>
        </p:nvSpPr>
        <p:spPr>
          <a:xfrm>
            <a:off x="3871338" y="6066895"/>
            <a:ext cx="4669602" cy="1"/>
          </a:xfrm>
          <a:prstGeom prst="line">
            <a:avLst/>
          </a:prstGeom>
          <a:ln>
            <a:solidFill>
              <a:srgbClr val="6C6C6C"/>
            </a:solidFill>
            <a:miter lim="400000"/>
          </a:ln>
        </p:spPr>
        <p:txBody>
          <a:bodyPr lIns="50800" tIns="50800" rIns="50800" bIns="50800" anchor="ctr"/>
          <a:lstStyle/>
          <a:p>
            <a:endParaRPr/>
          </a:p>
        </p:txBody>
      </p:sp>
      <p:sp>
        <p:nvSpPr>
          <p:cNvPr id="251" name="Rectangle"/>
          <p:cNvSpPr/>
          <p:nvPr/>
        </p:nvSpPr>
        <p:spPr>
          <a:xfrm>
            <a:off x="12320048" y="2893242"/>
            <a:ext cx="3298207" cy="3202647"/>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52" name="Rectangle"/>
          <p:cNvSpPr/>
          <p:nvPr/>
        </p:nvSpPr>
        <p:spPr>
          <a:xfrm>
            <a:off x="18907872" y="2866836"/>
            <a:ext cx="1488117" cy="3255459"/>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53" name="Rectangle"/>
          <p:cNvSpPr/>
          <p:nvPr/>
        </p:nvSpPr>
        <p:spPr>
          <a:xfrm>
            <a:off x="12365959" y="9355451"/>
            <a:ext cx="3206385" cy="1580927"/>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54" name="Rectangle"/>
          <p:cNvSpPr/>
          <p:nvPr/>
        </p:nvSpPr>
        <p:spPr>
          <a:xfrm>
            <a:off x="18907872" y="9375251"/>
            <a:ext cx="1488117" cy="1541326"/>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816A7528-9AAC-6D2A-C0EE-85270A9AF0AE}"/>
              </a:ext>
            </a:extLst>
          </p:cNvPr>
          <p:cNvSpPr>
            <a:spLocks noGrp="1"/>
          </p:cNvSpPr>
          <p:nvPr>
            <p:ph type="sldNum" sz="quarter" idx="2"/>
          </p:nvPr>
        </p:nvSpPr>
        <p:spPr/>
        <p:txBody>
          <a:bodyPr/>
          <a:lstStyle/>
          <a:p>
            <a:fld id="{86CB4B4D-7CA3-9044-876B-883B54F8677D}" type="slidenum">
              <a:rPr lang="en-CN" smtClean="0"/>
              <a:t>10</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2squares_4tris_mesh_to_hessian_opacity copy.png" descr="2squares_4tris_mesh_to_hessian_opacity copy.png"/>
          <p:cNvPicPr>
            <a:picLocks noChangeAspect="1"/>
          </p:cNvPicPr>
          <p:nvPr/>
        </p:nvPicPr>
        <p:blipFill>
          <a:blip r:embed="rId3"/>
          <a:stretch>
            <a:fillRect/>
          </a:stretch>
        </p:blipFill>
        <p:spPr>
          <a:xfrm>
            <a:off x="11770869" y="2699277"/>
            <a:ext cx="10895215" cy="10242124"/>
          </a:xfrm>
          <a:prstGeom prst="rect">
            <a:avLst/>
          </a:prstGeom>
          <a:ln w="12700">
            <a:miter lim="400000"/>
          </a:ln>
        </p:spPr>
      </p:pic>
      <p:sp>
        <p:nvSpPr>
          <p:cNvPr id="243" name="Arrow"/>
          <p:cNvSpPr/>
          <p:nvPr/>
        </p:nvSpPr>
        <p:spPr>
          <a:xfrm>
            <a:off x="9444518" y="4902297"/>
            <a:ext cx="2228777" cy="999556"/>
          </a:xfrm>
          <a:prstGeom prst="rightArrow">
            <a:avLst>
              <a:gd name="adj1" fmla="val 22669"/>
              <a:gd name="adj2" fmla="val 76783"/>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244" name="Equation"/>
              <p:cNvSpPr txBox="1"/>
              <p:nvPr/>
            </p:nvSpPr>
            <p:spPr>
              <a:xfrm>
                <a:off x="15606889" y="1056015"/>
                <a:ext cx="2619376" cy="1191642"/>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11000" i="1">
                          <a:solidFill>
                            <a:srgbClr val="FEFFFE"/>
                          </a:solidFill>
                          <a:latin typeface="Cambria Math" panose="02040503050406030204" pitchFamily="18" charset="0"/>
                        </a:rPr>
                        <m:t>𝐇</m:t>
                      </m:r>
                      <m:r>
                        <a:rPr sz="11000" i="1">
                          <a:solidFill>
                            <a:srgbClr val="FEFFFE"/>
                          </a:solidFill>
                          <a:latin typeface="Cambria Math" panose="02040503050406030204" pitchFamily="18" charset="0"/>
                        </a:rPr>
                        <m:t>(</m:t>
                      </m:r>
                      <m:r>
                        <a:rPr sz="11000" i="1">
                          <a:solidFill>
                            <a:srgbClr val="FEFFFE"/>
                          </a:solidFill>
                          <a:latin typeface="Cambria Math" panose="02040503050406030204" pitchFamily="18" charset="0"/>
                        </a:rPr>
                        <m:t>𝐱</m:t>
                      </m:r>
                      <m:r>
                        <a:rPr sz="11000" i="1">
                          <a:solidFill>
                            <a:srgbClr val="FEFFFE"/>
                          </a:solidFill>
                          <a:latin typeface="Cambria Math" panose="02040503050406030204" pitchFamily="18" charset="0"/>
                        </a:rPr>
                        <m:t>)</m:t>
                      </m:r>
                    </m:oMath>
                  </m:oMathPara>
                </a14:m>
                <a:endParaRPr sz="11000">
                  <a:solidFill>
                    <a:srgbClr val="FFFFFF"/>
                  </a:solidFill>
                </a:endParaRPr>
              </a:p>
            </p:txBody>
          </p:sp>
        </mc:Choice>
        <mc:Fallback xmlns="">
          <p:sp>
            <p:nvSpPr>
              <p:cNvPr id="244" name="Equation"/>
              <p:cNvSpPr txBox="1">
                <a:spLocks noRot="1" noChangeAspect="1" noMove="1" noResize="1" noEditPoints="1" noAdjustHandles="1" noChangeArrowheads="1" noChangeShapeType="1" noTextEdit="1"/>
              </p:cNvSpPr>
              <p:nvPr/>
            </p:nvSpPr>
            <p:spPr>
              <a:xfrm>
                <a:off x="15606889" y="1056015"/>
                <a:ext cx="2619376" cy="1191642"/>
              </a:xfrm>
              <a:prstGeom prst="rect">
                <a:avLst/>
              </a:prstGeom>
              <a:blipFill>
                <a:blip r:embed="rId4"/>
                <a:stretch>
                  <a:fillRect l="-17308" t="-2105" r="-36058" b="-87368"/>
                </a:stretch>
              </a:blipFill>
              <a:ln w="12700">
                <a:miter lim="400000"/>
              </a:ln>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245" name="Equation"/>
              <p:cNvSpPr txBox="1"/>
              <p:nvPr/>
            </p:nvSpPr>
            <p:spPr>
              <a:xfrm>
                <a:off x="5181865" y="1056015"/>
                <a:ext cx="2895116" cy="1304533"/>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1000" i="1">
                              <a:solidFill>
                                <a:srgbClr val="FEFFFE"/>
                              </a:solidFill>
                              <a:latin typeface="Cambria Math" panose="02040503050406030204" pitchFamily="18" charset="0"/>
                            </a:rPr>
                          </m:ctrlPr>
                        </m:sSubPr>
                        <m:e>
                          <m:r>
                            <a:rPr sz="11000" i="1">
                              <a:solidFill>
                                <a:srgbClr val="FEFFFE"/>
                              </a:solidFill>
                              <a:latin typeface="Cambria Math" panose="02040503050406030204" pitchFamily="18" charset="0"/>
                            </a:rPr>
                            <m:t>𝐇</m:t>
                          </m:r>
                        </m:e>
                        <m:sub>
                          <m:r>
                            <a:rPr sz="11000" i="1">
                              <a:solidFill>
                                <a:srgbClr val="FEFFFE"/>
                              </a:solidFill>
                              <a:latin typeface="Cambria Math" panose="02040503050406030204" pitchFamily="18" charset="0"/>
                            </a:rPr>
                            <m:t>𝑖</m:t>
                          </m:r>
                        </m:sub>
                      </m:sSub>
                      <m:r>
                        <a:rPr sz="11000" i="1">
                          <a:solidFill>
                            <a:srgbClr val="FEFFFE"/>
                          </a:solidFill>
                          <a:latin typeface="Cambria Math" panose="02040503050406030204" pitchFamily="18" charset="0"/>
                        </a:rPr>
                        <m:t>(</m:t>
                      </m:r>
                      <m:r>
                        <a:rPr sz="11000" i="1">
                          <a:solidFill>
                            <a:srgbClr val="FEFFFE"/>
                          </a:solidFill>
                          <a:latin typeface="Cambria Math" panose="02040503050406030204" pitchFamily="18" charset="0"/>
                        </a:rPr>
                        <m:t>𝐱</m:t>
                      </m:r>
                      <m:r>
                        <a:rPr sz="11000" i="1">
                          <a:solidFill>
                            <a:srgbClr val="FEFFFE"/>
                          </a:solidFill>
                          <a:latin typeface="Cambria Math" panose="02040503050406030204" pitchFamily="18" charset="0"/>
                        </a:rPr>
                        <m:t>)</m:t>
                      </m:r>
                    </m:oMath>
                  </m:oMathPara>
                </a14:m>
                <a:endParaRPr sz="11000">
                  <a:solidFill>
                    <a:srgbClr val="FFFFFF"/>
                  </a:solidFill>
                </a:endParaRPr>
              </a:p>
            </p:txBody>
          </p:sp>
        </mc:Choice>
        <mc:Fallback xmlns="">
          <p:sp>
            <p:nvSpPr>
              <p:cNvPr id="245" name="Equation"/>
              <p:cNvSpPr txBox="1">
                <a:spLocks noRot="1" noChangeAspect="1" noMove="1" noResize="1" noEditPoints="1" noAdjustHandles="1" noChangeArrowheads="1" noChangeShapeType="1" noTextEdit="1"/>
              </p:cNvSpPr>
              <p:nvPr/>
            </p:nvSpPr>
            <p:spPr>
              <a:xfrm>
                <a:off x="5181865" y="1056015"/>
                <a:ext cx="2895116" cy="1304533"/>
              </a:xfrm>
              <a:prstGeom prst="rect">
                <a:avLst/>
              </a:prstGeom>
              <a:blipFill>
                <a:blip r:embed="rId5"/>
                <a:stretch>
                  <a:fillRect l="-16228" t="-1942" r="-39035" b="-72816"/>
                </a:stretch>
              </a:blipFill>
              <a:ln w="12700">
                <a:miter lim="400000"/>
              </a:ln>
            </p:spPr>
            <p:txBody>
              <a:bodyPr/>
              <a:lstStyle/>
              <a:p>
                <a:r>
                  <a:rPr lang="en-CN">
                    <a:noFill/>
                  </a:rPr>
                  <a:t> </a:t>
                </a:r>
              </a:p>
            </p:txBody>
          </p:sp>
        </mc:Fallback>
      </mc:AlternateContent>
      <p:pic>
        <p:nvPicPr>
          <p:cNvPr id="246" name="2squares_4tris_mesh_to_hessian_opacity copy 2.png" descr="2squares_4tris_mesh_to_hessian_opacity copy 2.png"/>
          <p:cNvPicPr>
            <a:picLocks noChangeAspect="1"/>
          </p:cNvPicPr>
          <p:nvPr/>
        </p:nvPicPr>
        <p:blipFill>
          <a:blip r:embed="rId6"/>
          <a:stretch>
            <a:fillRect/>
          </a:stretch>
        </p:blipFill>
        <p:spPr>
          <a:xfrm>
            <a:off x="3871338" y="2857385"/>
            <a:ext cx="4669602" cy="4828432"/>
          </a:xfrm>
          <a:prstGeom prst="rect">
            <a:avLst/>
          </a:prstGeom>
          <a:ln w="12700">
            <a:miter lim="400000"/>
          </a:ln>
        </p:spPr>
      </p:pic>
      <p:sp>
        <p:nvSpPr>
          <p:cNvPr id="247" name="Line"/>
          <p:cNvSpPr/>
          <p:nvPr/>
        </p:nvSpPr>
        <p:spPr>
          <a:xfrm flipV="1">
            <a:off x="5430389" y="2857385"/>
            <a:ext cx="1" cy="4828432"/>
          </a:xfrm>
          <a:prstGeom prst="line">
            <a:avLst/>
          </a:prstGeom>
          <a:ln>
            <a:solidFill>
              <a:srgbClr val="6C6C6C"/>
            </a:solidFill>
            <a:miter lim="400000"/>
          </a:ln>
        </p:spPr>
        <p:txBody>
          <a:bodyPr lIns="50800" tIns="50800" rIns="50800" bIns="50800" anchor="ctr"/>
          <a:lstStyle/>
          <a:p>
            <a:endParaRPr/>
          </a:p>
        </p:txBody>
      </p:sp>
      <p:sp>
        <p:nvSpPr>
          <p:cNvPr id="248" name="Line"/>
          <p:cNvSpPr/>
          <p:nvPr/>
        </p:nvSpPr>
        <p:spPr>
          <a:xfrm flipV="1">
            <a:off x="7000839" y="2857386"/>
            <a:ext cx="1" cy="4828431"/>
          </a:xfrm>
          <a:prstGeom prst="line">
            <a:avLst/>
          </a:prstGeom>
          <a:ln>
            <a:solidFill>
              <a:srgbClr val="6C6C6C"/>
            </a:solidFill>
            <a:miter lim="400000"/>
          </a:ln>
        </p:spPr>
        <p:txBody>
          <a:bodyPr lIns="50800" tIns="50800" rIns="50800" bIns="50800" anchor="ctr"/>
          <a:lstStyle/>
          <a:p>
            <a:endParaRPr/>
          </a:p>
        </p:txBody>
      </p:sp>
      <p:sp>
        <p:nvSpPr>
          <p:cNvPr id="249" name="Line"/>
          <p:cNvSpPr/>
          <p:nvPr/>
        </p:nvSpPr>
        <p:spPr>
          <a:xfrm>
            <a:off x="3871338" y="4494565"/>
            <a:ext cx="4669602" cy="1"/>
          </a:xfrm>
          <a:prstGeom prst="line">
            <a:avLst/>
          </a:prstGeom>
          <a:ln>
            <a:solidFill>
              <a:srgbClr val="6C6C6C"/>
            </a:solidFill>
            <a:miter lim="400000"/>
          </a:ln>
        </p:spPr>
        <p:txBody>
          <a:bodyPr lIns="50800" tIns="50800" rIns="50800" bIns="50800" anchor="ctr"/>
          <a:lstStyle/>
          <a:p>
            <a:endParaRPr/>
          </a:p>
        </p:txBody>
      </p:sp>
      <p:sp>
        <p:nvSpPr>
          <p:cNvPr id="250" name="Line"/>
          <p:cNvSpPr/>
          <p:nvPr/>
        </p:nvSpPr>
        <p:spPr>
          <a:xfrm>
            <a:off x="3871338" y="6066895"/>
            <a:ext cx="4669602" cy="1"/>
          </a:xfrm>
          <a:prstGeom prst="line">
            <a:avLst/>
          </a:prstGeom>
          <a:ln>
            <a:solidFill>
              <a:srgbClr val="6C6C6C"/>
            </a:solidFill>
            <a:miter lim="400000"/>
          </a:ln>
        </p:spPr>
        <p:txBody>
          <a:bodyPr lIns="50800" tIns="50800" rIns="50800" bIns="50800" anchor="ctr"/>
          <a:lstStyle/>
          <a:p>
            <a:endParaRPr/>
          </a:p>
        </p:txBody>
      </p:sp>
      <p:sp>
        <p:nvSpPr>
          <p:cNvPr id="251" name="Rectangle"/>
          <p:cNvSpPr/>
          <p:nvPr/>
        </p:nvSpPr>
        <p:spPr>
          <a:xfrm>
            <a:off x="12320048" y="2893242"/>
            <a:ext cx="3298207" cy="3202647"/>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52" name="Rectangle"/>
          <p:cNvSpPr/>
          <p:nvPr/>
        </p:nvSpPr>
        <p:spPr>
          <a:xfrm>
            <a:off x="18907872" y="2866836"/>
            <a:ext cx="1488117" cy="3255459"/>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53" name="Rectangle"/>
          <p:cNvSpPr/>
          <p:nvPr/>
        </p:nvSpPr>
        <p:spPr>
          <a:xfrm>
            <a:off x="12365959" y="9355451"/>
            <a:ext cx="3206385" cy="1580927"/>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54" name="Rectangle"/>
          <p:cNvSpPr/>
          <p:nvPr/>
        </p:nvSpPr>
        <p:spPr>
          <a:xfrm>
            <a:off x="18907872" y="9375251"/>
            <a:ext cx="1488117" cy="1541326"/>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Rectangle">
            <a:extLst>
              <a:ext uri="{FF2B5EF4-FFF2-40B4-BE49-F238E27FC236}">
                <a16:creationId xmlns:a16="http://schemas.microsoft.com/office/drawing/2014/main" id="{83975FEE-C96C-14A0-1854-18D500E1468B}"/>
              </a:ext>
            </a:extLst>
          </p:cNvPr>
          <p:cNvSpPr/>
          <p:nvPr/>
        </p:nvSpPr>
        <p:spPr>
          <a:xfrm>
            <a:off x="3871338" y="2866836"/>
            <a:ext cx="4609911" cy="4782257"/>
          </a:xfrm>
          <a:prstGeom prst="rect">
            <a:avLst/>
          </a:prstGeom>
          <a:ln w="76200">
            <a:solidFill>
              <a:schemeClr val="accent5">
                <a:lumMod val="75000"/>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 name="Slide Number Placeholder 2">
            <a:extLst>
              <a:ext uri="{FF2B5EF4-FFF2-40B4-BE49-F238E27FC236}">
                <a16:creationId xmlns:a16="http://schemas.microsoft.com/office/drawing/2014/main" id="{0285CCFA-5CD2-A8B7-C784-F326EB06187F}"/>
              </a:ext>
            </a:extLst>
          </p:cNvPr>
          <p:cNvSpPr>
            <a:spLocks noGrp="1"/>
          </p:cNvSpPr>
          <p:nvPr>
            <p:ph type="sldNum" sz="quarter" idx="2"/>
          </p:nvPr>
        </p:nvSpPr>
        <p:spPr/>
        <p:txBody>
          <a:bodyPr/>
          <a:lstStyle/>
          <a:p>
            <a:fld id="{86CB4B4D-7CA3-9044-876B-883B54F8677D}" type="slidenum">
              <a:rPr lang="en-CN" smtClean="0"/>
              <a:t>11</a:t>
            </a:fld>
            <a:endParaRPr lang="en-CN"/>
          </a:p>
        </p:txBody>
      </p:sp>
    </p:spTree>
    <p:extLst>
      <p:ext uri="{BB962C8B-B14F-4D97-AF65-F5344CB8AC3E}">
        <p14:creationId xmlns:p14="http://schemas.microsoft.com/office/powerpoint/2010/main" val="713228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2" name="Text"/>
              <p:cNvSpPr txBox="1"/>
              <p:nvPr/>
            </p:nvSpPr>
            <p:spPr>
              <a:xfrm>
                <a:off x="3213604" y="5646614"/>
                <a:ext cx="15786917" cy="242277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6800"/>
                </a:lvl1pPr>
              </a:lstStyle>
              <a:p>
                <a:pPr/>
                <a14:m>
                  <m:oMathPara xmlns:m="http://schemas.openxmlformats.org/officeDocument/2006/math">
                    <m:oMathParaPr>
                      <m:jc m:val="center"/>
                    </m:oMathParaPr>
                    <m:oMath xmlns:m="http://schemas.openxmlformats.org/officeDocument/2006/math">
                      <m:f>
                        <m:fPr>
                          <m:ctrlPr>
                            <a:rPr sz="6800" i="1">
                              <a:solidFill>
                                <a:srgbClr val="FEFFFE"/>
                              </a:solidFill>
                              <a:latin typeface="Cambria Math" panose="02040503050406030204" pitchFamily="18" charset="0"/>
                            </a:rPr>
                          </m:ctrlPr>
                        </m:fPr>
                        <m:num>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m:t>
                              </m:r>
                            </m:e>
                            <m:sup>
                              <m:r>
                                <a:rPr sz="6800" i="1">
                                  <a:solidFill>
                                    <a:srgbClr val="FEFFFE"/>
                                  </a:solidFill>
                                  <a:latin typeface="Cambria Math" panose="02040503050406030204" pitchFamily="18" charset="0"/>
                                </a:rPr>
                                <m:t>2</m:t>
                              </m:r>
                            </m:sup>
                          </m:sSup>
                          <m:r>
                            <m:rPr>
                              <m:sty m:val="p"/>
                            </m:rPr>
                            <a:rPr sz="6800" i="1">
                              <a:solidFill>
                                <a:srgbClr val="FEFFFE"/>
                              </a:solidFill>
                              <a:latin typeface="Cambria Math" panose="02040503050406030204" pitchFamily="18" charset="0"/>
                            </a:rPr>
                            <m:t>Ψ</m:t>
                          </m:r>
                        </m:num>
                        <m:den>
                          <m:r>
                            <a:rPr sz="6800" i="1">
                              <a:solidFill>
                                <a:srgbClr val="FEFFFE"/>
                              </a:solidFill>
                              <a:latin typeface="Cambria Math" panose="02040503050406030204" pitchFamily="18" charset="0"/>
                            </a:rPr>
                            <m:t>𝜕</m:t>
                          </m:r>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𝐱</m:t>
                              </m:r>
                            </m:e>
                            <m:sup>
                              <m:r>
                                <a:rPr sz="6800" i="1">
                                  <a:solidFill>
                                    <a:srgbClr val="FEFFFE"/>
                                  </a:solidFill>
                                  <a:latin typeface="Cambria Math" panose="02040503050406030204" pitchFamily="18" charset="0"/>
                                </a:rPr>
                                <m:t>2</m:t>
                              </m:r>
                            </m:sup>
                          </m:sSup>
                        </m:den>
                      </m:f>
                      <m:r>
                        <a:rPr sz="6800" i="1">
                          <a:solidFill>
                            <a:srgbClr val="FEFFFE"/>
                          </a:solidFill>
                          <a:latin typeface="Cambria Math" panose="02040503050406030204" pitchFamily="18" charset="0"/>
                        </a:rPr>
                        <m:t>=</m:t>
                      </m:r>
                      <m:sSup>
                        <m:sSupPr>
                          <m:ctrlPr>
                            <a:rPr sz="6800" i="1">
                              <a:solidFill>
                                <a:srgbClr val="FEFFFE"/>
                              </a:solidFill>
                              <a:latin typeface="Cambria Math" panose="02040503050406030204" pitchFamily="18" charset="0"/>
                            </a:rPr>
                          </m:ctrlPr>
                        </m:sSupPr>
                        <m:e>
                          <m:d>
                            <m:dPr>
                              <m:ctrlPr>
                                <a:rPr sz="6800" i="1">
                                  <a:solidFill>
                                    <a:srgbClr val="FEFFFE"/>
                                  </a:solidFill>
                                  <a:latin typeface="Cambria Math" panose="02040503050406030204" pitchFamily="18" charset="0"/>
                                </a:rPr>
                              </m:ctrlPr>
                            </m:dPr>
                            <m:e>
                              <m:f>
                                <m:fPr>
                                  <m:ctrlPr>
                                    <a:rPr sz="6800" i="1">
                                      <a:solidFill>
                                        <a:srgbClr val="FEFFFE"/>
                                      </a:solidFill>
                                      <a:latin typeface="Cambria Math" panose="02040503050406030204" pitchFamily="18" charset="0"/>
                                    </a:rPr>
                                  </m:ctrlPr>
                                </m:fPr>
                                <m:num>
                                  <m:r>
                                    <a:rPr sz="6800" i="1">
                                      <a:solidFill>
                                        <a:srgbClr val="FEFFFE"/>
                                      </a:solidFill>
                                      <a:latin typeface="Cambria Math" panose="02040503050406030204" pitchFamily="18" charset="0"/>
                                    </a:rPr>
                                    <m:t>𝜕</m:t>
                                  </m:r>
                                  <m:r>
                                    <m:rPr>
                                      <m:sty m:val="p"/>
                                    </m:rPr>
                                    <a:rPr sz="6800" i="1">
                                      <a:solidFill>
                                        <a:srgbClr val="FEFFFE"/>
                                      </a:solidFill>
                                      <a:latin typeface="Cambria Math" panose="02040503050406030204" pitchFamily="18" charset="0"/>
                                    </a:rPr>
                                    <m:t>Ψ</m:t>
                                  </m:r>
                                </m:num>
                                <m:den>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𝐅</m:t>
                                  </m:r>
                                </m:den>
                              </m:f>
                            </m:e>
                          </m:d>
                        </m:e>
                        <m:sup>
                          <m:r>
                            <a:rPr sz="6800" i="1">
                              <a:solidFill>
                                <a:srgbClr val="FEFFFE"/>
                              </a:solidFill>
                              <a:latin typeface="Cambria Math" panose="02040503050406030204" pitchFamily="18" charset="0"/>
                            </a:rPr>
                            <m:t>⊤</m:t>
                          </m:r>
                        </m:sup>
                      </m:sSup>
                      <m:f>
                        <m:fPr>
                          <m:ctrlPr>
                            <a:rPr sz="6800" i="1">
                              <a:solidFill>
                                <a:srgbClr val="FEFFFE"/>
                              </a:solidFill>
                              <a:latin typeface="Cambria Math" panose="02040503050406030204" pitchFamily="18" charset="0"/>
                            </a:rPr>
                          </m:ctrlPr>
                        </m:fPr>
                        <m:num>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m:t>
                              </m:r>
                            </m:e>
                            <m:sup>
                              <m:r>
                                <a:rPr sz="6800" i="1">
                                  <a:solidFill>
                                    <a:srgbClr val="FEFFFE"/>
                                  </a:solidFill>
                                  <a:latin typeface="Cambria Math" panose="02040503050406030204" pitchFamily="18" charset="0"/>
                                </a:rPr>
                                <m:t>2</m:t>
                              </m:r>
                            </m:sup>
                          </m:sSup>
                          <m:r>
                            <a:rPr sz="6800" i="1">
                              <a:solidFill>
                                <a:srgbClr val="FEFFFE"/>
                              </a:solidFill>
                              <a:latin typeface="Cambria Math" panose="02040503050406030204" pitchFamily="18" charset="0"/>
                            </a:rPr>
                            <m:t>𝐅</m:t>
                          </m:r>
                        </m:num>
                        <m:den>
                          <m:r>
                            <a:rPr sz="6800" i="1">
                              <a:solidFill>
                                <a:srgbClr val="FEFFFE"/>
                              </a:solidFill>
                              <a:latin typeface="Cambria Math" panose="02040503050406030204" pitchFamily="18" charset="0"/>
                            </a:rPr>
                            <m:t>𝜕</m:t>
                          </m:r>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𝐱</m:t>
                              </m:r>
                            </m:e>
                            <m:sup>
                              <m:r>
                                <a:rPr sz="6800" i="1">
                                  <a:solidFill>
                                    <a:srgbClr val="FEFFFE"/>
                                  </a:solidFill>
                                  <a:latin typeface="Cambria Math" panose="02040503050406030204" pitchFamily="18" charset="0"/>
                                </a:rPr>
                                <m:t>2</m:t>
                              </m:r>
                            </m:sup>
                          </m:sSup>
                        </m:den>
                      </m:f>
                      <m:r>
                        <a:rPr sz="6800" i="1">
                          <a:solidFill>
                            <a:srgbClr val="FEFFFE"/>
                          </a:solidFill>
                          <a:latin typeface="Cambria Math" panose="02040503050406030204" pitchFamily="18" charset="0"/>
                        </a:rPr>
                        <m:t>+</m:t>
                      </m:r>
                      <m:sSup>
                        <m:sSupPr>
                          <m:ctrlPr>
                            <a:rPr sz="6800" i="1">
                              <a:solidFill>
                                <a:srgbClr val="FEFFFE"/>
                              </a:solidFill>
                              <a:latin typeface="Cambria Math" panose="02040503050406030204" pitchFamily="18" charset="0"/>
                            </a:rPr>
                          </m:ctrlPr>
                        </m:sSupPr>
                        <m:e>
                          <m:d>
                            <m:dPr>
                              <m:ctrlPr>
                                <a:rPr sz="6800" i="1">
                                  <a:solidFill>
                                    <a:srgbClr val="FEFFFE"/>
                                  </a:solidFill>
                                  <a:latin typeface="Cambria Math" panose="02040503050406030204" pitchFamily="18" charset="0"/>
                                </a:rPr>
                              </m:ctrlPr>
                            </m:dPr>
                            <m:e>
                              <m:f>
                                <m:fPr>
                                  <m:ctrlPr>
                                    <a:rPr sz="6800" i="1">
                                      <a:solidFill>
                                        <a:srgbClr val="FEFFFE"/>
                                      </a:solidFill>
                                      <a:latin typeface="Cambria Math" panose="02040503050406030204" pitchFamily="18" charset="0"/>
                                    </a:rPr>
                                  </m:ctrlPr>
                                </m:fPr>
                                <m:num>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𝐅</m:t>
                                  </m:r>
                                </m:num>
                                <m:den>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𝐱</m:t>
                                  </m:r>
                                </m:den>
                              </m:f>
                            </m:e>
                          </m:d>
                        </m:e>
                        <m:sup>
                          <m:r>
                            <a:rPr sz="6800" i="1">
                              <a:solidFill>
                                <a:srgbClr val="FEFFFE"/>
                              </a:solidFill>
                              <a:latin typeface="Cambria Math" panose="02040503050406030204" pitchFamily="18" charset="0"/>
                            </a:rPr>
                            <m:t>⊤</m:t>
                          </m:r>
                        </m:sup>
                      </m:sSup>
                      <m:f>
                        <m:fPr>
                          <m:ctrlPr>
                            <a:rPr sz="6800" i="1">
                              <a:solidFill>
                                <a:srgbClr val="FEFFFE"/>
                              </a:solidFill>
                              <a:latin typeface="Cambria Math" panose="02040503050406030204" pitchFamily="18" charset="0"/>
                            </a:rPr>
                          </m:ctrlPr>
                        </m:fPr>
                        <m:num>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m:t>
                              </m:r>
                            </m:e>
                            <m:sup>
                              <m:r>
                                <a:rPr sz="6800" i="1">
                                  <a:solidFill>
                                    <a:srgbClr val="FEFFFE"/>
                                  </a:solidFill>
                                  <a:latin typeface="Cambria Math" panose="02040503050406030204" pitchFamily="18" charset="0"/>
                                </a:rPr>
                                <m:t>2</m:t>
                              </m:r>
                            </m:sup>
                          </m:sSup>
                          <m:r>
                            <m:rPr>
                              <m:sty m:val="p"/>
                            </m:rPr>
                            <a:rPr sz="6800" i="1">
                              <a:solidFill>
                                <a:srgbClr val="FEFFFE"/>
                              </a:solidFill>
                              <a:latin typeface="Cambria Math" panose="02040503050406030204" pitchFamily="18" charset="0"/>
                            </a:rPr>
                            <m:t>Ψ</m:t>
                          </m:r>
                        </m:num>
                        <m:den>
                          <m:r>
                            <a:rPr sz="6800" i="1">
                              <a:solidFill>
                                <a:srgbClr val="FEFFFE"/>
                              </a:solidFill>
                              <a:latin typeface="Cambria Math" panose="02040503050406030204" pitchFamily="18" charset="0"/>
                            </a:rPr>
                            <m:t>𝜕</m:t>
                          </m:r>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𝐅</m:t>
                              </m:r>
                            </m:e>
                            <m:sup>
                              <m:r>
                                <a:rPr sz="6800" i="1">
                                  <a:solidFill>
                                    <a:srgbClr val="FEFFFE"/>
                                  </a:solidFill>
                                  <a:latin typeface="Cambria Math" panose="02040503050406030204" pitchFamily="18" charset="0"/>
                                </a:rPr>
                                <m:t>2</m:t>
                              </m:r>
                            </m:sup>
                          </m:sSup>
                        </m:den>
                      </m:f>
                      <m:d>
                        <m:dPr>
                          <m:ctrlPr>
                            <a:rPr sz="6800" i="1">
                              <a:solidFill>
                                <a:srgbClr val="FEFFFE"/>
                              </a:solidFill>
                              <a:latin typeface="Cambria Math" panose="02040503050406030204" pitchFamily="18" charset="0"/>
                            </a:rPr>
                          </m:ctrlPr>
                        </m:dPr>
                        <m:e>
                          <m:f>
                            <m:fPr>
                              <m:ctrlPr>
                                <a:rPr sz="6800" i="1">
                                  <a:solidFill>
                                    <a:srgbClr val="FEFFFE"/>
                                  </a:solidFill>
                                  <a:latin typeface="Cambria Math" panose="02040503050406030204" pitchFamily="18" charset="0"/>
                                </a:rPr>
                              </m:ctrlPr>
                            </m:fPr>
                            <m:num>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𝐅</m:t>
                              </m:r>
                            </m:num>
                            <m:den>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𝐱</m:t>
                              </m:r>
                            </m:den>
                          </m:f>
                        </m:e>
                      </m:d>
                    </m:oMath>
                  </m:oMathPara>
                </a14:m>
                <a:endParaRPr/>
              </a:p>
            </p:txBody>
          </p:sp>
        </mc:Choice>
        <mc:Fallback xmlns="">
          <p:sp>
            <p:nvSpPr>
              <p:cNvPr id="212" name="Text"/>
              <p:cNvSpPr txBox="1">
                <a:spLocks noRot="1" noChangeAspect="1" noMove="1" noResize="1" noEditPoints="1" noAdjustHandles="1" noChangeArrowheads="1" noChangeShapeType="1" noTextEdit="1"/>
              </p:cNvSpPr>
              <p:nvPr/>
            </p:nvSpPr>
            <p:spPr>
              <a:xfrm>
                <a:off x="3213604" y="5646614"/>
                <a:ext cx="15786917" cy="2422772"/>
              </a:xfrm>
              <a:prstGeom prst="rect">
                <a:avLst/>
              </a:prstGeom>
              <a:blipFill>
                <a:blip r:embed="rId3"/>
                <a:stretch>
                  <a:fillRect b="-677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CN">
                    <a:noFill/>
                  </a:rPr>
                  <a:t> </a:t>
                </a:r>
              </a:p>
            </p:txBody>
          </p:sp>
        </mc:Fallback>
      </mc:AlternateContent>
      <p:sp>
        <p:nvSpPr>
          <p:cNvPr id="213" name="Rectangle"/>
          <p:cNvSpPr/>
          <p:nvPr/>
        </p:nvSpPr>
        <p:spPr>
          <a:xfrm>
            <a:off x="14212211" y="5808444"/>
            <a:ext cx="1861978" cy="2260942"/>
          </a:xfrm>
          <a:prstGeom prst="rect">
            <a:avLst/>
          </a:prstGeom>
          <a:ln w="63500">
            <a:solidFill>
              <a:schemeClr val="accent5"/>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96A55B0D-DE13-2621-8E06-68EE935C3416}"/>
              </a:ext>
            </a:extLst>
          </p:cNvPr>
          <p:cNvSpPr>
            <a:spLocks noGrp="1"/>
          </p:cNvSpPr>
          <p:nvPr>
            <p:ph type="sldNum" sz="quarter" idx="2"/>
          </p:nvPr>
        </p:nvSpPr>
        <p:spPr/>
        <p:txBody>
          <a:bodyPr/>
          <a:lstStyle/>
          <a:p>
            <a:fld id="{86CB4B4D-7CA3-9044-876B-883B54F8677D}" type="slidenum">
              <a:rPr lang="en-CN" smtClean="0"/>
              <a:t>12</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BC2E4-7DB8-CAAD-9BC4-4DD371D7CC4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95A66B-D318-C584-E1D7-D79E3EB4E8D0}"/>
              </a:ext>
            </a:extLst>
          </p:cNvPr>
          <p:cNvSpPr>
            <a:spLocks noGrp="1"/>
          </p:cNvSpPr>
          <p:nvPr>
            <p:ph type="sldNum" sz="quarter" idx="2"/>
          </p:nvPr>
        </p:nvSpPr>
        <p:spPr/>
        <p:txBody>
          <a:bodyPr/>
          <a:lstStyle/>
          <a:p>
            <a:fld id="{86CB4B4D-7CA3-9044-876B-883B54F8677D}" type="slidenum">
              <a:rPr lang="en-CN" smtClean="0"/>
              <a:t>13</a:t>
            </a:fld>
            <a:endParaRPr lang="en-CN"/>
          </a:p>
        </p:txBody>
      </p:sp>
      <p:pic>
        <p:nvPicPr>
          <p:cNvPr id="3" name="Picture 2">
            <a:extLst>
              <a:ext uri="{FF2B5EF4-FFF2-40B4-BE49-F238E27FC236}">
                <a16:creationId xmlns:a16="http://schemas.microsoft.com/office/drawing/2014/main" id="{55F017F4-D780-C128-B488-56C9DEB4AEB1}"/>
              </a:ext>
            </a:extLst>
          </p:cNvPr>
          <p:cNvPicPr>
            <a:picLocks noChangeAspect="1"/>
          </p:cNvPicPr>
          <p:nvPr/>
        </p:nvPicPr>
        <p:blipFill>
          <a:blip r:embed="rId3"/>
          <a:stretch>
            <a:fillRect/>
          </a:stretch>
        </p:blipFill>
        <p:spPr>
          <a:xfrm>
            <a:off x="704911" y="1340686"/>
            <a:ext cx="22974177" cy="11034628"/>
          </a:xfrm>
          <a:prstGeom prst="rect">
            <a:avLst/>
          </a:prstGeom>
        </p:spPr>
      </p:pic>
    </p:spTree>
    <p:extLst>
      <p:ext uri="{BB962C8B-B14F-4D97-AF65-F5344CB8AC3E}">
        <p14:creationId xmlns:p14="http://schemas.microsoft.com/office/powerpoint/2010/main" val="1046539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FA202-48F4-7C02-C31B-0AD75ADF27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77E5A2-8550-3B5F-0E6A-88DBE58D61E5}"/>
              </a:ext>
            </a:extLst>
          </p:cNvPr>
          <p:cNvSpPr>
            <a:spLocks noGrp="1"/>
          </p:cNvSpPr>
          <p:nvPr>
            <p:ph type="sldNum" sz="quarter" idx="2"/>
          </p:nvPr>
        </p:nvSpPr>
        <p:spPr/>
        <p:txBody>
          <a:bodyPr/>
          <a:lstStyle/>
          <a:p>
            <a:fld id="{86CB4B4D-7CA3-9044-876B-883B54F8677D}" type="slidenum">
              <a:rPr lang="en-CN" smtClean="0"/>
              <a:t>14</a:t>
            </a:fld>
            <a:endParaRPr lang="en-CN"/>
          </a:p>
        </p:txBody>
      </p:sp>
      <p:pic>
        <p:nvPicPr>
          <p:cNvPr id="4" name="Picture 3">
            <a:extLst>
              <a:ext uri="{FF2B5EF4-FFF2-40B4-BE49-F238E27FC236}">
                <a16:creationId xmlns:a16="http://schemas.microsoft.com/office/drawing/2014/main" id="{5B11501D-FE6C-D3B7-C867-25BDF508ABE2}"/>
              </a:ext>
            </a:extLst>
          </p:cNvPr>
          <p:cNvPicPr>
            <a:picLocks noChangeAspect="1"/>
          </p:cNvPicPr>
          <p:nvPr/>
        </p:nvPicPr>
        <p:blipFill>
          <a:blip r:embed="rId3"/>
          <a:stretch>
            <a:fillRect/>
          </a:stretch>
        </p:blipFill>
        <p:spPr>
          <a:xfrm>
            <a:off x="1302629" y="1220250"/>
            <a:ext cx="22134749" cy="11275500"/>
          </a:xfrm>
          <a:prstGeom prst="rect">
            <a:avLst/>
          </a:prstGeom>
        </p:spPr>
      </p:pic>
    </p:spTree>
    <p:extLst>
      <p:ext uri="{BB962C8B-B14F-4D97-AF65-F5344CB8AC3E}">
        <p14:creationId xmlns:p14="http://schemas.microsoft.com/office/powerpoint/2010/main" val="3543361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7" name="Text"/>
              <p:cNvSpPr txBox="1"/>
              <p:nvPr/>
            </p:nvSpPr>
            <p:spPr>
              <a:xfrm>
                <a:off x="3213604" y="5646614"/>
                <a:ext cx="15786917" cy="242277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6800"/>
                </a:lvl1pPr>
              </a:lstStyle>
              <a:p>
                <a:pPr/>
                <a14:m>
                  <m:oMathPara xmlns:m="http://schemas.openxmlformats.org/officeDocument/2006/math">
                    <m:oMathParaPr>
                      <m:jc m:val="center"/>
                    </m:oMathParaPr>
                    <m:oMath xmlns:m="http://schemas.openxmlformats.org/officeDocument/2006/math">
                      <m:f>
                        <m:fPr>
                          <m:ctrlPr>
                            <a:rPr sz="6800" i="1">
                              <a:solidFill>
                                <a:srgbClr val="FEFFFE"/>
                              </a:solidFill>
                              <a:latin typeface="Cambria Math" panose="02040503050406030204" pitchFamily="18" charset="0"/>
                            </a:rPr>
                          </m:ctrlPr>
                        </m:fPr>
                        <m:num>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m:t>
                              </m:r>
                            </m:e>
                            <m:sup>
                              <m:r>
                                <a:rPr sz="6800" i="1">
                                  <a:solidFill>
                                    <a:srgbClr val="FEFFFE"/>
                                  </a:solidFill>
                                  <a:latin typeface="Cambria Math" panose="02040503050406030204" pitchFamily="18" charset="0"/>
                                </a:rPr>
                                <m:t>2</m:t>
                              </m:r>
                            </m:sup>
                          </m:sSup>
                          <m:r>
                            <m:rPr>
                              <m:sty m:val="p"/>
                            </m:rPr>
                            <a:rPr sz="6800" i="1">
                              <a:solidFill>
                                <a:srgbClr val="FEFFFE"/>
                              </a:solidFill>
                              <a:latin typeface="Cambria Math" panose="02040503050406030204" pitchFamily="18" charset="0"/>
                            </a:rPr>
                            <m:t>Ψ</m:t>
                          </m:r>
                        </m:num>
                        <m:den>
                          <m:r>
                            <a:rPr sz="6800" i="1">
                              <a:solidFill>
                                <a:srgbClr val="FEFFFE"/>
                              </a:solidFill>
                              <a:latin typeface="Cambria Math" panose="02040503050406030204" pitchFamily="18" charset="0"/>
                            </a:rPr>
                            <m:t>𝜕</m:t>
                          </m:r>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𝐱</m:t>
                              </m:r>
                            </m:e>
                            <m:sup>
                              <m:r>
                                <a:rPr sz="6800" i="1">
                                  <a:solidFill>
                                    <a:srgbClr val="FEFFFE"/>
                                  </a:solidFill>
                                  <a:latin typeface="Cambria Math" panose="02040503050406030204" pitchFamily="18" charset="0"/>
                                </a:rPr>
                                <m:t>2</m:t>
                              </m:r>
                            </m:sup>
                          </m:sSup>
                        </m:den>
                      </m:f>
                      <m:r>
                        <a:rPr sz="6800" i="1">
                          <a:solidFill>
                            <a:srgbClr val="FEFFFE"/>
                          </a:solidFill>
                          <a:latin typeface="Cambria Math" panose="02040503050406030204" pitchFamily="18" charset="0"/>
                        </a:rPr>
                        <m:t>=</m:t>
                      </m:r>
                      <m:sSup>
                        <m:sSupPr>
                          <m:ctrlPr>
                            <a:rPr sz="6800" i="1">
                              <a:solidFill>
                                <a:srgbClr val="FEFFFE"/>
                              </a:solidFill>
                              <a:latin typeface="Cambria Math" panose="02040503050406030204" pitchFamily="18" charset="0"/>
                            </a:rPr>
                          </m:ctrlPr>
                        </m:sSupPr>
                        <m:e>
                          <m:d>
                            <m:dPr>
                              <m:ctrlPr>
                                <a:rPr sz="6800" i="1">
                                  <a:solidFill>
                                    <a:srgbClr val="FEFFFE"/>
                                  </a:solidFill>
                                  <a:latin typeface="Cambria Math" panose="02040503050406030204" pitchFamily="18" charset="0"/>
                                </a:rPr>
                              </m:ctrlPr>
                            </m:dPr>
                            <m:e>
                              <m:f>
                                <m:fPr>
                                  <m:ctrlPr>
                                    <a:rPr sz="6800" i="1">
                                      <a:solidFill>
                                        <a:srgbClr val="FEFFFE"/>
                                      </a:solidFill>
                                      <a:latin typeface="Cambria Math" panose="02040503050406030204" pitchFamily="18" charset="0"/>
                                    </a:rPr>
                                  </m:ctrlPr>
                                </m:fPr>
                                <m:num>
                                  <m:r>
                                    <a:rPr sz="6800" i="1">
                                      <a:solidFill>
                                        <a:srgbClr val="FEFFFE"/>
                                      </a:solidFill>
                                      <a:latin typeface="Cambria Math" panose="02040503050406030204" pitchFamily="18" charset="0"/>
                                    </a:rPr>
                                    <m:t>𝜕</m:t>
                                  </m:r>
                                  <m:r>
                                    <m:rPr>
                                      <m:sty m:val="p"/>
                                    </m:rPr>
                                    <a:rPr sz="6800" i="1">
                                      <a:solidFill>
                                        <a:srgbClr val="FEFFFE"/>
                                      </a:solidFill>
                                      <a:latin typeface="Cambria Math" panose="02040503050406030204" pitchFamily="18" charset="0"/>
                                    </a:rPr>
                                    <m:t>Ψ</m:t>
                                  </m:r>
                                </m:num>
                                <m:den>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𝐅</m:t>
                                  </m:r>
                                </m:den>
                              </m:f>
                            </m:e>
                          </m:d>
                        </m:e>
                        <m:sup>
                          <m:r>
                            <a:rPr sz="6800" i="1">
                              <a:solidFill>
                                <a:srgbClr val="FEFFFE"/>
                              </a:solidFill>
                              <a:latin typeface="Cambria Math" panose="02040503050406030204" pitchFamily="18" charset="0"/>
                            </a:rPr>
                            <m:t>⊤</m:t>
                          </m:r>
                        </m:sup>
                      </m:sSup>
                      <m:f>
                        <m:fPr>
                          <m:ctrlPr>
                            <a:rPr sz="6800" i="1">
                              <a:solidFill>
                                <a:srgbClr val="FEFFFE"/>
                              </a:solidFill>
                              <a:latin typeface="Cambria Math" panose="02040503050406030204" pitchFamily="18" charset="0"/>
                            </a:rPr>
                          </m:ctrlPr>
                        </m:fPr>
                        <m:num>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m:t>
                              </m:r>
                            </m:e>
                            <m:sup>
                              <m:r>
                                <a:rPr sz="6800" i="1">
                                  <a:solidFill>
                                    <a:srgbClr val="FEFFFE"/>
                                  </a:solidFill>
                                  <a:latin typeface="Cambria Math" panose="02040503050406030204" pitchFamily="18" charset="0"/>
                                </a:rPr>
                                <m:t>2</m:t>
                              </m:r>
                            </m:sup>
                          </m:sSup>
                          <m:r>
                            <a:rPr sz="6800" i="1">
                              <a:solidFill>
                                <a:srgbClr val="FEFFFE"/>
                              </a:solidFill>
                              <a:latin typeface="Cambria Math" panose="02040503050406030204" pitchFamily="18" charset="0"/>
                            </a:rPr>
                            <m:t>𝐅</m:t>
                          </m:r>
                        </m:num>
                        <m:den>
                          <m:r>
                            <a:rPr sz="6800" i="1">
                              <a:solidFill>
                                <a:srgbClr val="FEFFFE"/>
                              </a:solidFill>
                              <a:latin typeface="Cambria Math" panose="02040503050406030204" pitchFamily="18" charset="0"/>
                            </a:rPr>
                            <m:t>𝜕</m:t>
                          </m:r>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𝐱</m:t>
                              </m:r>
                            </m:e>
                            <m:sup>
                              <m:r>
                                <a:rPr sz="6800" i="1">
                                  <a:solidFill>
                                    <a:srgbClr val="FEFFFE"/>
                                  </a:solidFill>
                                  <a:latin typeface="Cambria Math" panose="02040503050406030204" pitchFamily="18" charset="0"/>
                                </a:rPr>
                                <m:t>2</m:t>
                              </m:r>
                            </m:sup>
                          </m:sSup>
                        </m:den>
                      </m:f>
                      <m:r>
                        <a:rPr sz="6800" i="1">
                          <a:solidFill>
                            <a:srgbClr val="FEFFFE"/>
                          </a:solidFill>
                          <a:latin typeface="Cambria Math" panose="02040503050406030204" pitchFamily="18" charset="0"/>
                        </a:rPr>
                        <m:t>+</m:t>
                      </m:r>
                      <m:sSup>
                        <m:sSupPr>
                          <m:ctrlPr>
                            <a:rPr sz="6800" i="1">
                              <a:solidFill>
                                <a:srgbClr val="FEFFFE"/>
                              </a:solidFill>
                              <a:latin typeface="Cambria Math" panose="02040503050406030204" pitchFamily="18" charset="0"/>
                            </a:rPr>
                          </m:ctrlPr>
                        </m:sSupPr>
                        <m:e>
                          <m:d>
                            <m:dPr>
                              <m:ctrlPr>
                                <a:rPr sz="6800" i="1">
                                  <a:solidFill>
                                    <a:srgbClr val="FEFFFE"/>
                                  </a:solidFill>
                                  <a:latin typeface="Cambria Math" panose="02040503050406030204" pitchFamily="18" charset="0"/>
                                </a:rPr>
                              </m:ctrlPr>
                            </m:dPr>
                            <m:e>
                              <m:f>
                                <m:fPr>
                                  <m:ctrlPr>
                                    <a:rPr sz="6800" i="1">
                                      <a:solidFill>
                                        <a:srgbClr val="FEFFFE"/>
                                      </a:solidFill>
                                      <a:latin typeface="Cambria Math" panose="02040503050406030204" pitchFamily="18" charset="0"/>
                                    </a:rPr>
                                  </m:ctrlPr>
                                </m:fPr>
                                <m:num>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𝐅</m:t>
                                  </m:r>
                                </m:num>
                                <m:den>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𝐱</m:t>
                                  </m:r>
                                </m:den>
                              </m:f>
                            </m:e>
                          </m:d>
                        </m:e>
                        <m:sup>
                          <m:r>
                            <a:rPr sz="6800" i="1">
                              <a:solidFill>
                                <a:srgbClr val="FEFFFE"/>
                              </a:solidFill>
                              <a:latin typeface="Cambria Math" panose="02040503050406030204" pitchFamily="18" charset="0"/>
                            </a:rPr>
                            <m:t>⊤</m:t>
                          </m:r>
                        </m:sup>
                      </m:sSup>
                      <m:f>
                        <m:fPr>
                          <m:ctrlPr>
                            <a:rPr sz="6800" i="1">
                              <a:solidFill>
                                <a:srgbClr val="FEFFFE"/>
                              </a:solidFill>
                              <a:latin typeface="Cambria Math" panose="02040503050406030204" pitchFamily="18" charset="0"/>
                            </a:rPr>
                          </m:ctrlPr>
                        </m:fPr>
                        <m:num>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m:t>
                              </m:r>
                            </m:e>
                            <m:sup>
                              <m:r>
                                <a:rPr sz="6800" i="1">
                                  <a:solidFill>
                                    <a:srgbClr val="FEFFFE"/>
                                  </a:solidFill>
                                  <a:latin typeface="Cambria Math" panose="02040503050406030204" pitchFamily="18" charset="0"/>
                                </a:rPr>
                                <m:t>2</m:t>
                              </m:r>
                            </m:sup>
                          </m:sSup>
                          <m:r>
                            <m:rPr>
                              <m:sty m:val="p"/>
                            </m:rPr>
                            <a:rPr sz="6800" i="1">
                              <a:solidFill>
                                <a:srgbClr val="FEFFFE"/>
                              </a:solidFill>
                              <a:latin typeface="Cambria Math" panose="02040503050406030204" pitchFamily="18" charset="0"/>
                            </a:rPr>
                            <m:t>Ψ</m:t>
                          </m:r>
                        </m:num>
                        <m:den>
                          <m:r>
                            <a:rPr sz="6800" i="1">
                              <a:solidFill>
                                <a:srgbClr val="FEFFFE"/>
                              </a:solidFill>
                              <a:latin typeface="Cambria Math" panose="02040503050406030204" pitchFamily="18" charset="0"/>
                            </a:rPr>
                            <m:t>𝜕</m:t>
                          </m:r>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𝐅</m:t>
                              </m:r>
                            </m:e>
                            <m:sup>
                              <m:r>
                                <a:rPr sz="6800" i="1">
                                  <a:solidFill>
                                    <a:srgbClr val="FEFFFE"/>
                                  </a:solidFill>
                                  <a:latin typeface="Cambria Math" panose="02040503050406030204" pitchFamily="18" charset="0"/>
                                </a:rPr>
                                <m:t>2</m:t>
                              </m:r>
                            </m:sup>
                          </m:sSup>
                        </m:den>
                      </m:f>
                      <m:d>
                        <m:dPr>
                          <m:ctrlPr>
                            <a:rPr sz="6800" i="1">
                              <a:solidFill>
                                <a:srgbClr val="FEFFFE"/>
                              </a:solidFill>
                              <a:latin typeface="Cambria Math" panose="02040503050406030204" pitchFamily="18" charset="0"/>
                            </a:rPr>
                          </m:ctrlPr>
                        </m:dPr>
                        <m:e>
                          <m:f>
                            <m:fPr>
                              <m:ctrlPr>
                                <a:rPr sz="6800" i="1">
                                  <a:solidFill>
                                    <a:srgbClr val="FEFFFE"/>
                                  </a:solidFill>
                                  <a:latin typeface="Cambria Math" panose="02040503050406030204" pitchFamily="18" charset="0"/>
                                </a:rPr>
                              </m:ctrlPr>
                            </m:fPr>
                            <m:num>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𝐅</m:t>
                              </m:r>
                            </m:num>
                            <m:den>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𝐱</m:t>
                              </m:r>
                            </m:den>
                          </m:f>
                        </m:e>
                      </m:d>
                    </m:oMath>
                  </m:oMathPara>
                </a14:m>
                <a:endParaRPr/>
              </a:p>
            </p:txBody>
          </p:sp>
        </mc:Choice>
        <mc:Fallback xmlns="">
          <p:sp>
            <p:nvSpPr>
              <p:cNvPr id="217" name="Text"/>
              <p:cNvSpPr txBox="1">
                <a:spLocks noRot="1" noChangeAspect="1" noMove="1" noResize="1" noEditPoints="1" noAdjustHandles="1" noChangeArrowheads="1" noChangeShapeType="1" noTextEdit="1"/>
              </p:cNvSpPr>
              <p:nvPr/>
            </p:nvSpPr>
            <p:spPr>
              <a:xfrm>
                <a:off x="3213604" y="5646614"/>
                <a:ext cx="15786917" cy="2422772"/>
              </a:xfrm>
              <a:prstGeom prst="rect">
                <a:avLst/>
              </a:prstGeom>
              <a:blipFill>
                <a:blip r:embed="rId3"/>
                <a:stretch>
                  <a:fillRect b="-677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CN">
                    <a:noFill/>
                  </a:rPr>
                  <a:t> </a:t>
                </a:r>
              </a:p>
            </p:txBody>
          </p:sp>
        </mc:Fallback>
      </mc:AlternateContent>
      <p:sp>
        <p:nvSpPr>
          <p:cNvPr id="218" name="Rectangle"/>
          <p:cNvSpPr/>
          <p:nvPr/>
        </p:nvSpPr>
        <p:spPr>
          <a:xfrm>
            <a:off x="11993442" y="5834041"/>
            <a:ext cx="1674432" cy="2422772"/>
          </a:xfrm>
          <a:prstGeom prst="rect">
            <a:avLst/>
          </a:prstGeom>
          <a:ln w="63500">
            <a:solidFill>
              <a:schemeClr val="accent5"/>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219" name="Text"/>
              <p:cNvSpPr txBox="1"/>
              <p:nvPr/>
            </p:nvSpPr>
            <p:spPr>
              <a:xfrm>
                <a:off x="12484324" y="9218392"/>
                <a:ext cx="787752" cy="114356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6800"/>
                </a:lvl1pPr>
              </a:lstStyle>
              <a:p>
                <a:pPr/>
                <a14:m>
                  <m:oMathPara xmlns:m="http://schemas.openxmlformats.org/officeDocument/2006/math">
                    <m:oMathParaPr>
                      <m:jc m:val="center"/>
                    </m:oMathParaPr>
                    <m:oMath xmlns:m="http://schemas.openxmlformats.org/officeDocument/2006/math">
                      <m:r>
                        <a:rPr sz="6800" i="1">
                          <a:solidFill>
                            <a:srgbClr val="FEFFFE"/>
                          </a:solidFill>
                          <a:latin typeface="Cambria Math" panose="02040503050406030204" pitchFamily="18" charset="0"/>
                        </a:rPr>
                        <m:t>𝐆</m:t>
                      </m:r>
                    </m:oMath>
                  </m:oMathPara>
                </a14:m>
                <a:endParaRPr/>
              </a:p>
            </p:txBody>
          </p:sp>
        </mc:Choice>
        <mc:Fallback xmlns="">
          <p:sp>
            <p:nvSpPr>
              <p:cNvPr id="219" name="Text"/>
              <p:cNvSpPr txBox="1">
                <a:spLocks noRot="1" noChangeAspect="1" noMove="1" noResize="1" noEditPoints="1" noAdjustHandles="1" noChangeArrowheads="1" noChangeShapeType="1" noTextEdit="1"/>
              </p:cNvSpPr>
              <p:nvPr/>
            </p:nvSpPr>
            <p:spPr>
              <a:xfrm>
                <a:off x="12484324" y="9218392"/>
                <a:ext cx="787752" cy="1143565"/>
              </a:xfrm>
              <a:prstGeom prst="rect">
                <a:avLst/>
              </a:prstGeom>
              <a:blipFill>
                <a:blip r:embed="rId4"/>
                <a:stretch>
                  <a:fillRect l="-37097" r="-12903" b="-108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CN">
                    <a:noFill/>
                  </a:rPr>
                  <a:t> </a:t>
                </a:r>
              </a:p>
            </p:txBody>
          </p:sp>
        </mc:Fallback>
      </mc:AlternateContent>
      <p:sp>
        <p:nvSpPr>
          <p:cNvPr id="220" name="Arrow"/>
          <p:cNvSpPr/>
          <p:nvPr/>
        </p:nvSpPr>
        <p:spPr>
          <a:xfrm rot="5400000">
            <a:off x="12404689" y="8384078"/>
            <a:ext cx="947022" cy="787751"/>
          </a:xfrm>
          <a:prstGeom prst="rightArrow">
            <a:avLst>
              <a:gd name="adj1" fmla="val 30518"/>
              <a:gd name="adj2" fmla="val 61772"/>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789B576D-58B4-E96C-4F9B-60D083C9B21F}"/>
              </a:ext>
            </a:extLst>
          </p:cNvPr>
          <p:cNvSpPr>
            <a:spLocks noGrp="1"/>
          </p:cNvSpPr>
          <p:nvPr>
            <p:ph type="sldNum" sz="quarter" idx="2"/>
          </p:nvPr>
        </p:nvSpPr>
        <p:spPr/>
        <p:txBody>
          <a:bodyPr/>
          <a:lstStyle/>
          <a:p>
            <a:fld id="{86CB4B4D-7CA3-9044-876B-883B54F8677D}" type="slidenum">
              <a:rPr lang="en-CN" smtClean="0"/>
              <a:t>15</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4" name="Text"/>
              <p:cNvSpPr txBox="1"/>
              <p:nvPr/>
            </p:nvSpPr>
            <p:spPr>
              <a:xfrm>
                <a:off x="3213604" y="5646614"/>
                <a:ext cx="15786917" cy="242277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6800"/>
                </a:lvl1pPr>
              </a:lstStyle>
              <a:p>
                <a:pPr/>
                <a14:m>
                  <m:oMathPara xmlns:m="http://schemas.openxmlformats.org/officeDocument/2006/math">
                    <m:oMathParaPr>
                      <m:jc m:val="center"/>
                    </m:oMathParaPr>
                    <m:oMath xmlns:m="http://schemas.openxmlformats.org/officeDocument/2006/math">
                      <m:f>
                        <m:fPr>
                          <m:ctrlPr>
                            <a:rPr sz="6800" i="1">
                              <a:solidFill>
                                <a:srgbClr val="FEFFFE"/>
                              </a:solidFill>
                              <a:latin typeface="Cambria Math" panose="02040503050406030204" pitchFamily="18" charset="0"/>
                            </a:rPr>
                          </m:ctrlPr>
                        </m:fPr>
                        <m:num>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m:t>
                              </m:r>
                            </m:e>
                            <m:sup>
                              <m:r>
                                <a:rPr sz="6800" i="1">
                                  <a:solidFill>
                                    <a:srgbClr val="FEFFFE"/>
                                  </a:solidFill>
                                  <a:latin typeface="Cambria Math" panose="02040503050406030204" pitchFamily="18" charset="0"/>
                                </a:rPr>
                                <m:t>2</m:t>
                              </m:r>
                            </m:sup>
                          </m:sSup>
                          <m:r>
                            <m:rPr>
                              <m:sty m:val="p"/>
                            </m:rPr>
                            <a:rPr sz="6800" i="1">
                              <a:solidFill>
                                <a:srgbClr val="FEFFFE"/>
                              </a:solidFill>
                              <a:latin typeface="Cambria Math" panose="02040503050406030204" pitchFamily="18" charset="0"/>
                            </a:rPr>
                            <m:t>Ψ</m:t>
                          </m:r>
                        </m:num>
                        <m:den>
                          <m:r>
                            <a:rPr sz="6800" i="1">
                              <a:solidFill>
                                <a:srgbClr val="FEFFFE"/>
                              </a:solidFill>
                              <a:latin typeface="Cambria Math" panose="02040503050406030204" pitchFamily="18" charset="0"/>
                            </a:rPr>
                            <m:t>𝜕</m:t>
                          </m:r>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𝐱</m:t>
                              </m:r>
                            </m:e>
                            <m:sup>
                              <m:r>
                                <a:rPr sz="6800" i="1">
                                  <a:solidFill>
                                    <a:srgbClr val="FEFFFE"/>
                                  </a:solidFill>
                                  <a:latin typeface="Cambria Math" panose="02040503050406030204" pitchFamily="18" charset="0"/>
                                </a:rPr>
                                <m:t>2</m:t>
                              </m:r>
                            </m:sup>
                          </m:sSup>
                        </m:den>
                      </m:f>
                      <m:r>
                        <a:rPr sz="6800" i="1">
                          <a:solidFill>
                            <a:srgbClr val="FEFFFE"/>
                          </a:solidFill>
                          <a:latin typeface="Cambria Math" panose="02040503050406030204" pitchFamily="18" charset="0"/>
                        </a:rPr>
                        <m:t>=</m:t>
                      </m:r>
                      <m:sSup>
                        <m:sSupPr>
                          <m:ctrlPr>
                            <a:rPr sz="6800" i="1">
                              <a:solidFill>
                                <a:srgbClr val="FEFFFE"/>
                              </a:solidFill>
                              <a:latin typeface="Cambria Math" panose="02040503050406030204" pitchFamily="18" charset="0"/>
                            </a:rPr>
                          </m:ctrlPr>
                        </m:sSupPr>
                        <m:e>
                          <m:d>
                            <m:dPr>
                              <m:ctrlPr>
                                <a:rPr sz="6800" i="1">
                                  <a:solidFill>
                                    <a:srgbClr val="FEFFFE"/>
                                  </a:solidFill>
                                  <a:latin typeface="Cambria Math" panose="02040503050406030204" pitchFamily="18" charset="0"/>
                                </a:rPr>
                              </m:ctrlPr>
                            </m:dPr>
                            <m:e>
                              <m:f>
                                <m:fPr>
                                  <m:ctrlPr>
                                    <a:rPr sz="6800" i="1">
                                      <a:solidFill>
                                        <a:srgbClr val="FEFFFE"/>
                                      </a:solidFill>
                                      <a:latin typeface="Cambria Math" panose="02040503050406030204" pitchFamily="18" charset="0"/>
                                    </a:rPr>
                                  </m:ctrlPr>
                                </m:fPr>
                                <m:num>
                                  <m:r>
                                    <a:rPr sz="6800" i="1">
                                      <a:solidFill>
                                        <a:srgbClr val="FEFFFE"/>
                                      </a:solidFill>
                                      <a:latin typeface="Cambria Math" panose="02040503050406030204" pitchFamily="18" charset="0"/>
                                    </a:rPr>
                                    <m:t>𝜕</m:t>
                                  </m:r>
                                  <m:r>
                                    <m:rPr>
                                      <m:sty m:val="p"/>
                                    </m:rPr>
                                    <a:rPr sz="6800" i="1">
                                      <a:solidFill>
                                        <a:srgbClr val="FEFFFE"/>
                                      </a:solidFill>
                                      <a:latin typeface="Cambria Math" panose="02040503050406030204" pitchFamily="18" charset="0"/>
                                    </a:rPr>
                                    <m:t>Ψ</m:t>
                                  </m:r>
                                </m:num>
                                <m:den>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𝐅</m:t>
                                  </m:r>
                                </m:den>
                              </m:f>
                            </m:e>
                          </m:d>
                        </m:e>
                        <m:sup>
                          <m:r>
                            <a:rPr sz="6800" i="1">
                              <a:solidFill>
                                <a:srgbClr val="FEFFFE"/>
                              </a:solidFill>
                              <a:latin typeface="Cambria Math" panose="02040503050406030204" pitchFamily="18" charset="0"/>
                            </a:rPr>
                            <m:t>⊤</m:t>
                          </m:r>
                        </m:sup>
                      </m:sSup>
                      <m:f>
                        <m:fPr>
                          <m:ctrlPr>
                            <a:rPr sz="6800" i="1">
                              <a:solidFill>
                                <a:srgbClr val="FEFFFE"/>
                              </a:solidFill>
                              <a:latin typeface="Cambria Math" panose="02040503050406030204" pitchFamily="18" charset="0"/>
                            </a:rPr>
                          </m:ctrlPr>
                        </m:fPr>
                        <m:num>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m:t>
                              </m:r>
                            </m:e>
                            <m:sup>
                              <m:r>
                                <a:rPr sz="6800" i="1">
                                  <a:solidFill>
                                    <a:srgbClr val="FEFFFE"/>
                                  </a:solidFill>
                                  <a:latin typeface="Cambria Math" panose="02040503050406030204" pitchFamily="18" charset="0"/>
                                </a:rPr>
                                <m:t>2</m:t>
                              </m:r>
                            </m:sup>
                          </m:sSup>
                          <m:r>
                            <a:rPr sz="6800" i="1">
                              <a:solidFill>
                                <a:srgbClr val="FEFFFE"/>
                              </a:solidFill>
                              <a:latin typeface="Cambria Math" panose="02040503050406030204" pitchFamily="18" charset="0"/>
                            </a:rPr>
                            <m:t>𝐅</m:t>
                          </m:r>
                        </m:num>
                        <m:den>
                          <m:r>
                            <a:rPr sz="6800" i="1">
                              <a:solidFill>
                                <a:srgbClr val="FEFFFE"/>
                              </a:solidFill>
                              <a:latin typeface="Cambria Math" panose="02040503050406030204" pitchFamily="18" charset="0"/>
                            </a:rPr>
                            <m:t>𝜕</m:t>
                          </m:r>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𝐱</m:t>
                              </m:r>
                            </m:e>
                            <m:sup>
                              <m:r>
                                <a:rPr sz="6800" i="1">
                                  <a:solidFill>
                                    <a:srgbClr val="FEFFFE"/>
                                  </a:solidFill>
                                  <a:latin typeface="Cambria Math" panose="02040503050406030204" pitchFamily="18" charset="0"/>
                                </a:rPr>
                                <m:t>2</m:t>
                              </m:r>
                            </m:sup>
                          </m:sSup>
                        </m:den>
                      </m:f>
                      <m:r>
                        <a:rPr sz="6800" i="1">
                          <a:solidFill>
                            <a:srgbClr val="FEFFFE"/>
                          </a:solidFill>
                          <a:latin typeface="Cambria Math" panose="02040503050406030204" pitchFamily="18" charset="0"/>
                        </a:rPr>
                        <m:t>+</m:t>
                      </m:r>
                      <m:sSup>
                        <m:sSupPr>
                          <m:ctrlPr>
                            <a:rPr sz="6800" i="1">
                              <a:solidFill>
                                <a:srgbClr val="FEFFFE"/>
                              </a:solidFill>
                              <a:latin typeface="Cambria Math" panose="02040503050406030204" pitchFamily="18" charset="0"/>
                            </a:rPr>
                          </m:ctrlPr>
                        </m:sSupPr>
                        <m:e>
                          <m:d>
                            <m:dPr>
                              <m:ctrlPr>
                                <a:rPr sz="6800" i="1">
                                  <a:solidFill>
                                    <a:srgbClr val="FEFFFE"/>
                                  </a:solidFill>
                                  <a:latin typeface="Cambria Math" panose="02040503050406030204" pitchFamily="18" charset="0"/>
                                </a:rPr>
                              </m:ctrlPr>
                            </m:dPr>
                            <m:e>
                              <m:f>
                                <m:fPr>
                                  <m:ctrlPr>
                                    <a:rPr sz="6800" i="1">
                                      <a:solidFill>
                                        <a:srgbClr val="FEFFFE"/>
                                      </a:solidFill>
                                      <a:latin typeface="Cambria Math" panose="02040503050406030204" pitchFamily="18" charset="0"/>
                                    </a:rPr>
                                  </m:ctrlPr>
                                </m:fPr>
                                <m:num>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𝐅</m:t>
                                  </m:r>
                                </m:num>
                                <m:den>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𝐱</m:t>
                                  </m:r>
                                </m:den>
                              </m:f>
                            </m:e>
                          </m:d>
                        </m:e>
                        <m:sup>
                          <m:r>
                            <a:rPr sz="6800" i="1">
                              <a:solidFill>
                                <a:srgbClr val="FEFFFE"/>
                              </a:solidFill>
                              <a:latin typeface="Cambria Math" panose="02040503050406030204" pitchFamily="18" charset="0"/>
                            </a:rPr>
                            <m:t>⊤</m:t>
                          </m:r>
                        </m:sup>
                      </m:sSup>
                      <m:f>
                        <m:fPr>
                          <m:ctrlPr>
                            <a:rPr sz="6800" i="1">
                              <a:solidFill>
                                <a:srgbClr val="FEFFFE"/>
                              </a:solidFill>
                              <a:latin typeface="Cambria Math" panose="02040503050406030204" pitchFamily="18" charset="0"/>
                            </a:rPr>
                          </m:ctrlPr>
                        </m:fPr>
                        <m:num>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m:t>
                              </m:r>
                            </m:e>
                            <m:sup>
                              <m:r>
                                <a:rPr sz="6800" i="1">
                                  <a:solidFill>
                                    <a:srgbClr val="FEFFFE"/>
                                  </a:solidFill>
                                  <a:latin typeface="Cambria Math" panose="02040503050406030204" pitchFamily="18" charset="0"/>
                                </a:rPr>
                                <m:t>2</m:t>
                              </m:r>
                            </m:sup>
                          </m:sSup>
                          <m:r>
                            <m:rPr>
                              <m:sty m:val="p"/>
                            </m:rPr>
                            <a:rPr sz="6800" i="1">
                              <a:solidFill>
                                <a:srgbClr val="FEFFFE"/>
                              </a:solidFill>
                              <a:latin typeface="Cambria Math" panose="02040503050406030204" pitchFamily="18" charset="0"/>
                            </a:rPr>
                            <m:t>Ψ</m:t>
                          </m:r>
                        </m:num>
                        <m:den>
                          <m:r>
                            <a:rPr sz="6800" i="1">
                              <a:solidFill>
                                <a:srgbClr val="FEFFFE"/>
                              </a:solidFill>
                              <a:latin typeface="Cambria Math" panose="02040503050406030204" pitchFamily="18" charset="0"/>
                            </a:rPr>
                            <m:t>𝜕</m:t>
                          </m:r>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𝐅</m:t>
                              </m:r>
                            </m:e>
                            <m:sup>
                              <m:r>
                                <a:rPr sz="6800" i="1">
                                  <a:solidFill>
                                    <a:srgbClr val="FEFFFE"/>
                                  </a:solidFill>
                                  <a:latin typeface="Cambria Math" panose="02040503050406030204" pitchFamily="18" charset="0"/>
                                </a:rPr>
                                <m:t>2</m:t>
                              </m:r>
                            </m:sup>
                          </m:sSup>
                        </m:den>
                      </m:f>
                      <m:d>
                        <m:dPr>
                          <m:ctrlPr>
                            <a:rPr sz="6800" i="1">
                              <a:solidFill>
                                <a:srgbClr val="FEFFFE"/>
                              </a:solidFill>
                              <a:latin typeface="Cambria Math" panose="02040503050406030204" pitchFamily="18" charset="0"/>
                            </a:rPr>
                          </m:ctrlPr>
                        </m:dPr>
                        <m:e>
                          <m:f>
                            <m:fPr>
                              <m:ctrlPr>
                                <a:rPr sz="6800" i="1">
                                  <a:solidFill>
                                    <a:srgbClr val="FEFFFE"/>
                                  </a:solidFill>
                                  <a:latin typeface="Cambria Math" panose="02040503050406030204" pitchFamily="18" charset="0"/>
                                </a:rPr>
                              </m:ctrlPr>
                            </m:fPr>
                            <m:num>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𝐅</m:t>
                              </m:r>
                            </m:num>
                            <m:den>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𝐱</m:t>
                              </m:r>
                            </m:den>
                          </m:f>
                        </m:e>
                      </m:d>
                    </m:oMath>
                  </m:oMathPara>
                </a14:m>
                <a:endParaRPr/>
              </a:p>
            </p:txBody>
          </p:sp>
        </mc:Choice>
        <mc:Fallback xmlns="">
          <p:sp>
            <p:nvSpPr>
              <p:cNvPr id="224" name="Text"/>
              <p:cNvSpPr txBox="1">
                <a:spLocks noRot="1" noChangeAspect="1" noMove="1" noResize="1" noEditPoints="1" noAdjustHandles="1" noChangeArrowheads="1" noChangeShapeType="1" noTextEdit="1"/>
              </p:cNvSpPr>
              <p:nvPr/>
            </p:nvSpPr>
            <p:spPr>
              <a:xfrm>
                <a:off x="3213604" y="5646614"/>
                <a:ext cx="15786917" cy="2422772"/>
              </a:xfrm>
              <a:prstGeom prst="rect">
                <a:avLst/>
              </a:prstGeom>
              <a:blipFill>
                <a:blip r:embed="rId3"/>
                <a:stretch>
                  <a:fillRect b="-677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CN">
                    <a:noFill/>
                  </a:rPr>
                  <a:t> </a:t>
                </a:r>
              </a:p>
            </p:txBody>
          </p:sp>
        </mc:Fallback>
      </mc:AlternateContent>
      <p:sp>
        <p:nvSpPr>
          <p:cNvPr id="225" name="Rectangle"/>
          <p:cNvSpPr/>
          <p:nvPr/>
        </p:nvSpPr>
        <p:spPr>
          <a:xfrm>
            <a:off x="3487753" y="5537074"/>
            <a:ext cx="14848374" cy="2641851"/>
          </a:xfrm>
          <a:prstGeom prst="rect">
            <a:avLst/>
          </a:prstGeom>
          <a:ln w="63500">
            <a:solidFill>
              <a:schemeClr val="accent5"/>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956DE759-404A-1571-AA2C-61DCF795C293}"/>
              </a:ext>
            </a:extLst>
          </p:cNvPr>
          <p:cNvSpPr>
            <a:spLocks noGrp="1"/>
          </p:cNvSpPr>
          <p:nvPr>
            <p:ph type="sldNum" sz="quarter" idx="2"/>
          </p:nvPr>
        </p:nvSpPr>
        <p:spPr/>
        <p:txBody>
          <a:bodyPr/>
          <a:lstStyle/>
          <a:p>
            <a:fld id="{86CB4B4D-7CA3-9044-876B-883B54F8677D}" type="slidenum">
              <a:rPr lang="en-CN" smtClean="0"/>
              <a:t>16</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Screenshot 2026-03-05 at 11.22.48.png" descr="Screenshot 2026-03-05 at 11.22.48.png"/>
          <p:cNvPicPr>
            <a:picLocks noChangeAspect="1"/>
          </p:cNvPicPr>
          <p:nvPr/>
        </p:nvPicPr>
        <p:blipFill>
          <a:blip r:embed="rId3"/>
          <a:stretch>
            <a:fillRect/>
          </a:stretch>
        </p:blipFill>
        <p:spPr>
          <a:xfrm>
            <a:off x="3201782" y="6102350"/>
            <a:ext cx="20027901" cy="1511300"/>
          </a:xfrm>
          <a:prstGeom prst="rect">
            <a:avLst/>
          </a:prstGeom>
          <a:ln w="12700">
            <a:miter lim="400000"/>
          </a:ln>
        </p:spPr>
      </p:pic>
      <p:sp>
        <p:nvSpPr>
          <p:cNvPr id="259" name="Rounded Rectangle"/>
          <p:cNvSpPr/>
          <p:nvPr/>
        </p:nvSpPr>
        <p:spPr>
          <a:xfrm>
            <a:off x="6502445" y="6223000"/>
            <a:ext cx="1270001" cy="1270000"/>
          </a:xfrm>
          <a:prstGeom prst="roundRect">
            <a:avLst>
              <a:gd name="adj" fmla="val 15000"/>
            </a:avLst>
          </a:prstGeom>
          <a:solidFill>
            <a:srgbClr val="000000"/>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60" name="Rounded Rectangle"/>
          <p:cNvSpPr/>
          <p:nvPr/>
        </p:nvSpPr>
        <p:spPr>
          <a:xfrm>
            <a:off x="14579327" y="6889806"/>
            <a:ext cx="1270001" cy="1270001"/>
          </a:xfrm>
          <a:prstGeom prst="roundRect">
            <a:avLst>
              <a:gd name="adj" fmla="val 15000"/>
            </a:avLst>
          </a:prstGeom>
          <a:solidFill>
            <a:srgbClr val="000000"/>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176F6CA9-D795-5171-AECF-0141464457F2}"/>
              </a:ext>
            </a:extLst>
          </p:cNvPr>
          <p:cNvSpPr>
            <a:spLocks noGrp="1"/>
          </p:cNvSpPr>
          <p:nvPr>
            <p:ph type="sldNum" sz="quarter" idx="2"/>
          </p:nvPr>
        </p:nvSpPr>
        <p:spPr/>
        <p:txBody>
          <a:bodyPr/>
          <a:lstStyle/>
          <a:p>
            <a:fld id="{86CB4B4D-7CA3-9044-876B-883B54F8677D}" type="slidenum">
              <a:rPr lang="en-CN" smtClean="0"/>
              <a:t>17</a:t>
            </a:fld>
            <a:endParaRPr lang="en-CN"/>
          </a:p>
        </p:txBody>
      </p:sp>
      <p:sp>
        <p:nvSpPr>
          <p:cNvPr id="4" name="TextBox 3">
            <a:extLst>
              <a:ext uri="{FF2B5EF4-FFF2-40B4-BE49-F238E27FC236}">
                <a16:creationId xmlns:a16="http://schemas.microsoft.com/office/drawing/2014/main" id="{257AD848-2F62-2534-489F-8E1B17166E2D}"/>
              </a:ext>
            </a:extLst>
          </p:cNvPr>
          <p:cNvSpPr txBox="1"/>
          <p:nvPr/>
        </p:nvSpPr>
        <p:spPr>
          <a:xfrm>
            <a:off x="403987" y="12960349"/>
            <a:ext cx="1219691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N" sz="2400" dirty="0"/>
              <a:t>Smith, B., F. D. Goes, and T. Kim Analytic eigensystems for isotropic distortion energies (2019)</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Screenshot 2026-03-05 at 10.37.47.png" descr="Screenshot 2026-03-05 at 10.37.47.png"/>
          <p:cNvPicPr>
            <a:picLocks noChangeAspect="1"/>
          </p:cNvPicPr>
          <p:nvPr/>
        </p:nvPicPr>
        <p:blipFill>
          <a:blip r:embed="rId3"/>
          <a:stretch>
            <a:fillRect/>
          </a:stretch>
        </p:blipFill>
        <p:spPr>
          <a:xfrm>
            <a:off x="3301348" y="2368872"/>
            <a:ext cx="19583401" cy="3797301"/>
          </a:xfrm>
          <a:prstGeom prst="rect">
            <a:avLst/>
          </a:prstGeom>
          <a:ln w="12700">
            <a:miter lim="400000"/>
          </a:ln>
        </p:spPr>
      </p:pic>
      <p:pic>
        <p:nvPicPr>
          <p:cNvPr id="265" name="Screenshot 2026-03-05 at 11.22.48.png" descr="Screenshot 2026-03-05 at 11.22.48.png"/>
          <p:cNvPicPr>
            <a:picLocks noChangeAspect="1"/>
          </p:cNvPicPr>
          <p:nvPr/>
        </p:nvPicPr>
        <p:blipFill>
          <a:blip r:embed="rId4"/>
          <a:stretch>
            <a:fillRect/>
          </a:stretch>
        </p:blipFill>
        <p:spPr>
          <a:xfrm>
            <a:off x="3079098" y="8129030"/>
            <a:ext cx="20027901" cy="1511301"/>
          </a:xfrm>
          <a:prstGeom prst="rect">
            <a:avLst/>
          </a:prstGeom>
          <a:ln w="12700">
            <a:miter lim="400000"/>
          </a:ln>
        </p:spPr>
      </p:pic>
      <p:sp>
        <p:nvSpPr>
          <p:cNvPr id="266" name="Rounded Rectangle"/>
          <p:cNvSpPr/>
          <p:nvPr/>
        </p:nvSpPr>
        <p:spPr>
          <a:xfrm>
            <a:off x="6404299" y="8603057"/>
            <a:ext cx="1270001" cy="1270001"/>
          </a:xfrm>
          <a:prstGeom prst="roundRect">
            <a:avLst>
              <a:gd name="adj" fmla="val 15000"/>
            </a:avLst>
          </a:prstGeom>
          <a:solidFill>
            <a:srgbClr val="000000"/>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67" name="Rounded Rectangle"/>
          <p:cNvSpPr/>
          <p:nvPr/>
        </p:nvSpPr>
        <p:spPr>
          <a:xfrm>
            <a:off x="14505717" y="8828203"/>
            <a:ext cx="1270001" cy="1270001"/>
          </a:xfrm>
          <a:prstGeom prst="roundRect">
            <a:avLst>
              <a:gd name="adj" fmla="val 15000"/>
            </a:avLst>
          </a:prstGeom>
          <a:solidFill>
            <a:srgbClr val="000000"/>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E44F3A45-F2DB-900D-C952-1C93AD09B749}"/>
              </a:ext>
            </a:extLst>
          </p:cNvPr>
          <p:cNvSpPr>
            <a:spLocks noGrp="1"/>
          </p:cNvSpPr>
          <p:nvPr>
            <p:ph type="sldNum" sz="quarter" idx="2"/>
          </p:nvPr>
        </p:nvSpPr>
        <p:spPr/>
        <p:txBody>
          <a:bodyPr/>
          <a:lstStyle/>
          <a:p>
            <a:fld id="{86CB4B4D-7CA3-9044-876B-883B54F8677D}" type="slidenum">
              <a:rPr lang="en-CN" smtClean="0"/>
              <a:t>18</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Screenshot 2026-03-05 at 10.37.47.png" descr="Screenshot 2026-03-05 at 10.37.47.png"/>
          <p:cNvPicPr>
            <a:picLocks noChangeAspect="1"/>
          </p:cNvPicPr>
          <p:nvPr/>
        </p:nvPicPr>
        <p:blipFill>
          <a:blip r:embed="rId3"/>
          <a:stretch>
            <a:fillRect/>
          </a:stretch>
        </p:blipFill>
        <p:spPr>
          <a:xfrm>
            <a:off x="3301348" y="2368872"/>
            <a:ext cx="19583401" cy="3797301"/>
          </a:xfrm>
          <a:prstGeom prst="rect">
            <a:avLst/>
          </a:prstGeom>
          <a:ln w="12700">
            <a:miter lim="400000"/>
          </a:ln>
        </p:spPr>
      </p:pic>
      <p:pic>
        <p:nvPicPr>
          <p:cNvPr id="272" name="Screenshot 2026-03-05 at 11.22.48.png" descr="Screenshot 2026-03-05 at 11.22.48.png"/>
          <p:cNvPicPr>
            <a:picLocks noChangeAspect="1"/>
          </p:cNvPicPr>
          <p:nvPr/>
        </p:nvPicPr>
        <p:blipFill>
          <a:blip r:embed="rId4"/>
          <a:stretch>
            <a:fillRect/>
          </a:stretch>
        </p:blipFill>
        <p:spPr>
          <a:xfrm>
            <a:off x="3079098" y="8129030"/>
            <a:ext cx="20027901" cy="1511301"/>
          </a:xfrm>
          <a:prstGeom prst="rect">
            <a:avLst/>
          </a:prstGeom>
          <a:ln w="12700">
            <a:miter lim="400000"/>
          </a:ln>
        </p:spPr>
      </p:pic>
      <p:sp>
        <p:nvSpPr>
          <p:cNvPr id="273" name="Rectangle"/>
          <p:cNvSpPr/>
          <p:nvPr/>
        </p:nvSpPr>
        <p:spPr>
          <a:xfrm>
            <a:off x="21716840" y="3562194"/>
            <a:ext cx="1118769" cy="1447801"/>
          </a:xfrm>
          <a:prstGeom prst="rect">
            <a:avLst/>
          </a:prstGeom>
          <a:ln w="63500">
            <a:solidFill>
              <a:schemeClr val="accent5"/>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9ECD4D64-0CD7-E318-D7B6-FAAEA34A2E6B}"/>
              </a:ext>
            </a:extLst>
          </p:cNvPr>
          <p:cNvSpPr>
            <a:spLocks noGrp="1"/>
          </p:cNvSpPr>
          <p:nvPr>
            <p:ph type="sldNum" sz="quarter" idx="2"/>
          </p:nvPr>
        </p:nvSpPr>
        <p:spPr/>
        <p:txBody>
          <a:bodyPr/>
          <a:lstStyle/>
          <a:p>
            <a:fld id="{86CB4B4D-7CA3-9044-876B-883B54F8677D}" type="slidenum">
              <a:rPr lang="en-CN" smtClean="0"/>
              <a:t>19</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5" name="simulator_snh_infront.mov" descr="simulator_snh_infront.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0" y="0"/>
            <a:ext cx="13716000" cy="13716000"/>
          </a:xfrm>
          <a:prstGeom prst="rect">
            <a:avLst/>
          </a:prstGeom>
          <a:ln w="12700">
            <a:miter lim="400000"/>
          </a:ln>
        </p:spPr>
      </p:pic>
      <p:sp>
        <p:nvSpPr>
          <p:cNvPr id="2" name="Slide Number Placeholder 1">
            <a:extLst>
              <a:ext uri="{FF2B5EF4-FFF2-40B4-BE49-F238E27FC236}">
                <a16:creationId xmlns:a16="http://schemas.microsoft.com/office/drawing/2014/main" id="{600E2155-AF74-5F70-6EC0-D2AFB6A3B7DE}"/>
              </a:ext>
            </a:extLst>
          </p:cNvPr>
          <p:cNvSpPr>
            <a:spLocks noGrp="1"/>
          </p:cNvSpPr>
          <p:nvPr>
            <p:ph type="sldNum" sz="quarter" idx="2"/>
          </p:nvPr>
        </p:nvSpPr>
        <p:spPr/>
        <p:txBody>
          <a:bodyPr/>
          <a:lstStyle/>
          <a:p>
            <a:fld id="{86CB4B4D-7CA3-9044-876B-883B54F8677D}" type="slidenum">
              <a:rPr lang="en-CN" smtClean="0"/>
              <a:t>2</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7" fill="hold"/>
                                        <p:tgtEl>
                                          <p:spTgt spid="1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95"/>
                </p:tgtEl>
              </p:cMediaNode>
            </p:video>
            <p:seq concurrent="1" nextAc="seek">
              <p:cTn id="8" restart="whenNotActive" fill="hold" evtFilter="cancelBubble" nodeType="interactiveSeq">
                <p:stCondLst>
                  <p:cond evt="onClick" delay="0">
                    <p:tgtEl>
                      <p:spTgt spid="19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5"/>
                                        </p:tgtEl>
                                      </p:cBhvr>
                                    </p:cmd>
                                  </p:childTnLst>
                                </p:cTn>
                              </p:par>
                            </p:childTnLst>
                          </p:cTn>
                        </p:par>
                      </p:childTnLst>
                    </p:cTn>
                  </p:par>
                </p:childTnLst>
              </p:cTn>
              <p:nextCondLst>
                <p:cond evt="onClick" delay="0">
                  <p:tgtEl>
                    <p:spTgt spid="19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Screenshot 2026-03-05 at 12.11.15.png" descr="Screenshot 2026-03-05 at 12.11.15.png"/>
          <p:cNvPicPr>
            <a:picLocks noChangeAspect="1"/>
          </p:cNvPicPr>
          <p:nvPr/>
        </p:nvPicPr>
        <p:blipFill>
          <a:blip r:embed="rId3"/>
          <a:srcRect r="347" b="55458"/>
          <a:stretch>
            <a:fillRect/>
          </a:stretch>
        </p:blipFill>
        <p:spPr>
          <a:xfrm>
            <a:off x="2276310" y="258980"/>
            <a:ext cx="16194570" cy="1403786"/>
          </a:xfrm>
          <a:prstGeom prst="rect">
            <a:avLst/>
          </a:prstGeom>
          <a:ln w="12700">
            <a:miter lim="400000"/>
          </a:ln>
        </p:spPr>
      </p:pic>
      <p:sp>
        <p:nvSpPr>
          <p:cNvPr id="278" name="Line"/>
          <p:cNvSpPr/>
          <p:nvPr/>
        </p:nvSpPr>
        <p:spPr>
          <a:xfrm>
            <a:off x="2465980" y="3799173"/>
            <a:ext cx="4504873" cy="1"/>
          </a:xfrm>
          <a:prstGeom prst="line">
            <a:avLst/>
          </a:prstGeom>
          <a:ln w="50800">
            <a:solidFill>
              <a:srgbClr val="FFFFFF"/>
            </a:solidFill>
            <a:miter lim="400000"/>
          </a:ln>
        </p:spPr>
        <p:txBody>
          <a:bodyPr lIns="50800" tIns="50800" rIns="50800" bIns="50800" anchor="ctr"/>
          <a:lstStyle/>
          <a:p>
            <a:endParaRPr/>
          </a:p>
        </p:txBody>
      </p:sp>
      <p:sp>
        <p:nvSpPr>
          <p:cNvPr id="279" name="Line"/>
          <p:cNvSpPr/>
          <p:nvPr/>
        </p:nvSpPr>
        <p:spPr>
          <a:xfrm flipV="1">
            <a:off x="6986695" y="3774473"/>
            <a:ext cx="1" cy="4504873"/>
          </a:xfrm>
          <a:prstGeom prst="line">
            <a:avLst/>
          </a:prstGeom>
          <a:ln w="50800">
            <a:solidFill>
              <a:srgbClr val="FFFFFF"/>
            </a:solidFill>
            <a:miter lim="400000"/>
          </a:ln>
        </p:spPr>
        <p:txBody>
          <a:bodyPr lIns="50800" tIns="50800" rIns="50800" bIns="50800" anchor="ctr"/>
          <a:lstStyle/>
          <a:p>
            <a:endParaRPr/>
          </a:p>
        </p:txBody>
      </p:sp>
      <p:sp>
        <p:nvSpPr>
          <p:cNvPr id="280" name="Line"/>
          <p:cNvSpPr/>
          <p:nvPr/>
        </p:nvSpPr>
        <p:spPr>
          <a:xfrm flipV="1">
            <a:off x="2474034" y="3774473"/>
            <a:ext cx="1" cy="4504873"/>
          </a:xfrm>
          <a:prstGeom prst="line">
            <a:avLst/>
          </a:prstGeom>
          <a:ln w="50800">
            <a:solidFill>
              <a:srgbClr val="FFFFFF"/>
            </a:solidFill>
            <a:miter lim="400000"/>
          </a:ln>
        </p:spPr>
        <p:txBody>
          <a:bodyPr lIns="50800" tIns="50800" rIns="50800" bIns="50800" anchor="ctr"/>
          <a:lstStyle/>
          <a:p>
            <a:endParaRPr/>
          </a:p>
        </p:txBody>
      </p:sp>
      <p:sp>
        <p:nvSpPr>
          <p:cNvPr id="281" name="Line"/>
          <p:cNvSpPr/>
          <p:nvPr/>
        </p:nvSpPr>
        <p:spPr>
          <a:xfrm>
            <a:off x="2465980" y="8269412"/>
            <a:ext cx="4504873" cy="1"/>
          </a:xfrm>
          <a:prstGeom prst="line">
            <a:avLst/>
          </a:prstGeom>
          <a:ln w="50800">
            <a:solidFill>
              <a:srgbClr val="FFFFFF"/>
            </a:solidFill>
            <a:miter lim="400000"/>
          </a:ln>
        </p:spPr>
        <p:txBody>
          <a:bodyPr lIns="50800" tIns="50800" rIns="50800" bIns="50800" anchor="ctr"/>
          <a:lstStyle/>
          <a:p>
            <a:endParaRPr/>
          </a:p>
        </p:txBody>
      </p:sp>
      <p:sp>
        <p:nvSpPr>
          <p:cNvPr id="282" name="Line"/>
          <p:cNvSpPr/>
          <p:nvPr/>
        </p:nvSpPr>
        <p:spPr>
          <a:xfrm flipV="1">
            <a:off x="6986695" y="8270488"/>
            <a:ext cx="1" cy="4504873"/>
          </a:xfrm>
          <a:prstGeom prst="line">
            <a:avLst/>
          </a:prstGeom>
          <a:ln w="50800">
            <a:solidFill>
              <a:srgbClr val="FFFFFF"/>
            </a:solidFill>
            <a:miter lim="400000"/>
          </a:ln>
        </p:spPr>
        <p:txBody>
          <a:bodyPr lIns="50800" tIns="50800" rIns="50800" bIns="50800" anchor="ctr"/>
          <a:lstStyle/>
          <a:p>
            <a:endParaRPr/>
          </a:p>
        </p:txBody>
      </p:sp>
      <p:sp>
        <p:nvSpPr>
          <p:cNvPr id="283" name="Line"/>
          <p:cNvSpPr/>
          <p:nvPr/>
        </p:nvSpPr>
        <p:spPr>
          <a:xfrm flipV="1">
            <a:off x="2474034" y="8270488"/>
            <a:ext cx="1" cy="4504873"/>
          </a:xfrm>
          <a:prstGeom prst="line">
            <a:avLst/>
          </a:prstGeom>
          <a:ln w="50800">
            <a:solidFill>
              <a:srgbClr val="FFFFFF"/>
            </a:solidFill>
            <a:miter lim="400000"/>
          </a:ln>
        </p:spPr>
        <p:txBody>
          <a:bodyPr lIns="50800" tIns="50800" rIns="50800" bIns="50800" anchor="ctr"/>
          <a:lstStyle/>
          <a:p>
            <a:endParaRPr/>
          </a:p>
        </p:txBody>
      </p:sp>
      <p:sp>
        <p:nvSpPr>
          <p:cNvPr id="284" name="Line"/>
          <p:cNvSpPr/>
          <p:nvPr/>
        </p:nvSpPr>
        <p:spPr>
          <a:xfrm>
            <a:off x="2465980" y="12739651"/>
            <a:ext cx="4504873" cy="1"/>
          </a:xfrm>
          <a:prstGeom prst="line">
            <a:avLst/>
          </a:prstGeom>
          <a:ln w="50800">
            <a:solidFill>
              <a:srgbClr val="FFFFFF"/>
            </a:solidFill>
            <a:miter lim="400000"/>
          </a:ln>
        </p:spPr>
        <p:txBody>
          <a:bodyPr lIns="50800" tIns="50800" rIns="50800" bIns="50800" anchor="ctr"/>
          <a:lstStyle/>
          <a:p>
            <a:endParaRPr/>
          </a:p>
        </p:txBody>
      </p:sp>
      <p:sp>
        <p:nvSpPr>
          <p:cNvPr id="285" name="Circle"/>
          <p:cNvSpPr/>
          <p:nvPr/>
        </p:nvSpPr>
        <p:spPr>
          <a:xfrm>
            <a:off x="6727586" y="3540063"/>
            <a:ext cx="518220" cy="518221"/>
          </a:xfrm>
          <a:prstGeom prst="ellipse">
            <a:avLst/>
          </a:prstGeom>
          <a:solidFill>
            <a:schemeClr val="accent5"/>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86" name="Circle"/>
          <p:cNvSpPr/>
          <p:nvPr/>
        </p:nvSpPr>
        <p:spPr>
          <a:xfrm>
            <a:off x="2214924" y="12480541"/>
            <a:ext cx="518220" cy="518221"/>
          </a:xfrm>
          <a:prstGeom prst="ellipse">
            <a:avLst/>
          </a:prstGeom>
          <a:solidFill>
            <a:schemeClr val="accent5"/>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87" name="Line"/>
          <p:cNvSpPr/>
          <p:nvPr/>
        </p:nvSpPr>
        <p:spPr>
          <a:xfrm flipH="1" flipV="1">
            <a:off x="2515631" y="3901632"/>
            <a:ext cx="4405571" cy="4374791"/>
          </a:xfrm>
          <a:prstGeom prst="line">
            <a:avLst/>
          </a:prstGeom>
          <a:ln w="50800">
            <a:solidFill>
              <a:srgbClr val="FFFFFF"/>
            </a:solidFill>
            <a:miter lim="400000"/>
          </a:ln>
        </p:spPr>
        <p:txBody>
          <a:bodyPr lIns="50800" tIns="50800" rIns="50800" bIns="50800" anchor="ctr"/>
          <a:lstStyle/>
          <a:p>
            <a:endParaRPr/>
          </a:p>
        </p:txBody>
      </p:sp>
      <p:sp>
        <p:nvSpPr>
          <p:cNvPr id="288" name="Circle"/>
          <p:cNvSpPr/>
          <p:nvPr/>
        </p:nvSpPr>
        <p:spPr>
          <a:xfrm>
            <a:off x="2214924" y="3540063"/>
            <a:ext cx="518220" cy="518221"/>
          </a:xfrm>
          <a:prstGeom prst="ellipse">
            <a:avLst/>
          </a:prstGeom>
          <a:solidFill>
            <a:schemeClr val="accent5"/>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89" name="Circle"/>
          <p:cNvSpPr/>
          <p:nvPr/>
        </p:nvSpPr>
        <p:spPr>
          <a:xfrm>
            <a:off x="6727586" y="8010302"/>
            <a:ext cx="518220" cy="518221"/>
          </a:xfrm>
          <a:prstGeom prst="ellipse">
            <a:avLst/>
          </a:prstGeom>
          <a:solidFill>
            <a:schemeClr val="accent5"/>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90" name="Line"/>
          <p:cNvSpPr/>
          <p:nvPr/>
        </p:nvSpPr>
        <p:spPr>
          <a:xfrm flipH="1" flipV="1">
            <a:off x="2527579" y="8371504"/>
            <a:ext cx="4405571" cy="4374791"/>
          </a:xfrm>
          <a:prstGeom prst="line">
            <a:avLst/>
          </a:prstGeom>
          <a:ln w="50800">
            <a:solidFill>
              <a:srgbClr val="FFFFFF"/>
            </a:solidFill>
            <a:miter lim="400000"/>
          </a:ln>
        </p:spPr>
        <p:txBody>
          <a:bodyPr lIns="50800" tIns="50800" rIns="50800" bIns="50800" anchor="ctr"/>
          <a:lstStyle/>
          <a:p>
            <a:endParaRPr/>
          </a:p>
        </p:txBody>
      </p:sp>
      <p:sp>
        <p:nvSpPr>
          <p:cNvPr id="291" name="Circle"/>
          <p:cNvSpPr/>
          <p:nvPr/>
        </p:nvSpPr>
        <p:spPr>
          <a:xfrm>
            <a:off x="2214924" y="8010302"/>
            <a:ext cx="518220" cy="518221"/>
          </a:xfrm>
          <a:prstGeom prst="ellipse">
            <a:avLst/>
          </a:prstGeom>
          <a:solidFill>
            <a:schemeClr val="accent5"/>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92" name="Circle"/>
          <p:cNvSpPr/>
          <p:nvPr/>
        </p:nvSpPr>
        <p:spPr>
          <a:xfrm>
            <a:off x="6727586" y="12480541"/>
            <a:ext cx="518220" cy="518221"/>
          </a:xfrm>
          <a:prstGeom prst="ellipse">
            <a:avLst/>
          </a:prstGeom>
          <a:solidFill>
            <a:schemeClr val="accent5"/>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93" name="Arrow"/>
          <p:cNvSpPr/>
          <p:nvPr/>
        </p:nvSpPr>
        <p:spPr>
          <a:xfrm>
            <a:off x="7617892" y="3485199"/>
            <a:ext cx="1682109" cy="627949"/>
          </a:xfrm>
          <a:prstGeom prst="rightArrow">
            <a:avLst>
              <a:gd name="adj1" fmla="val 22669"/>
              <a:gd name="adj2" fmla="val 122222"/>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94" name="Arrow"/>
          <p:cNvSpPr/>
          <p:nvPr/>
        </p:nvSpPr>
        <p:spPr>
          <a:xfrm>
            <a:off x="7617892" y="7955438"/>
            <a:ext cx="1682109" cy="627949"/>
          </a:xfrm>
          <a:prstGeom prst="rightArrow">
            <a:avLst>
              <a:gd name="adj1" fmla="val 22669"/>
              <a:gd name="adj2" fmla="val 122222"/>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95" name="Arrow"/>
          <p:cNvSpPr/>
          <p:nvPr/>
        </p:nvSpPr>
        <p:spPr>
          <a:xfrm>
            <a:off x="7617892" y="12425676"/>
            <a:ext cx="1682109" cy="627949"/>
          </a:xfrm>
          <a:prstGeom prst="rightArrow">
            <a:avLst>
              <a:gd name="adj1" fmla="val 22669"/>
              <a:gd name="adj2" fmla="val 122222"/>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B7F4FDCF-DF15-823E-B5F5-CA657ED06982}"/>
              </a:ext>
            </a:extLst>
          </p:cNvPr>
          <p:cNvSpPr>
            <a:spLocks noGrp="1"/>
          </p:cNvSpPr>
          <p:nvPr>
            <p:ph type="sldNum" sz="quarter" idx="2"/>
          </p:nvPr>
        </p:nvSpPr>
        <p:spPr/>
        <p:txBody>
          <a:bodyPr/>
          <a:lstStyle/>
          <a:p>
            <a:fld id="{86CB4B4D-7CA3-9044-876B-883B54F8677D}" type="slidenum">
              <a:rPr lang="en-CN" smtClean="0"/>
              <a:t>20</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51EA5-B2B7-A81E-DE5B-978EA214D591}"/>
            </a:ext>
          </a:extLst>
        </p:cNvPr>
        <p:cNvGrpSpPr/>
        <p:nvPr/>
      </p:nvGrpSpPr>
      <p:grpSpPr>
        <a:xfrm>
          <a:off x="0" y="0"/>
          <a:ext cx="0" cy="0"/>
          <a:chOff x="0" y="0"/>
          <a:chExt cx="0" cy="0"/>
        </a:xfrm>
      </p:grpSpPr>
      <p:pic>
        <p:nvPicPr>
          <p:cNvPr id="277" name="Screenshot 2026-03-05 at 12.11.15.png" descr="Screenshot 2026-03-05 at 12.11.15.png">
            <a:extLst>
              <a:ext uri="{FF2B5EF4-FFF2-40B4-BE49-F238E27FC236}">
                <a16:creationId xmlns:a16="http://schemas.microsoft.com/office/drawing/2014/main" id="{B4B0B8C4-8016-1CF3-414D-20BA6277A926}"/>
              </a:ext>
            </a:extLst>
          </p:cNvPr>
          <p:cNvPicPr>
            <a:picLocks noChangeAspect="1"/>
          </p:cNvPicPr>
          <p:nvPr/>
        </p:nvPicPr>
        <p:blipFill>
          <a:blip r:embed="rId3"/>
          <a:stretch>
            <a:fillRect/>
          </a:stretch>
        </p:blipFill>
        <p:spPr>
          <a:xfrm>
            <a:off x="2276310" y="258980"/>
            <a:ext cx="16250902" cy="3151600"/>
          </a:xfrm>
          <a:prstGeom prst="rect">
            <a:avLst/>
          </a:prstGeom>
          <a:ln w="12700">
            <a:miter lim="400000"/>
          </a:ln>
        </p:spPr>
      </p:pic>
      <p:sp>
        <p:nvSpPr>
          <p:cNvPr id="278" name="Line">
            <a:extLst>
              <a:ext uri="{FF2B5EF4-FFF2-40B4-BE49-F238E27FC236}">
                <a16:creationId xmlns:a16="http://schemas.microsoft.com/office/drawing/2014/main" id="{EFA916FC-A39C-092F-30E0-5A86289E59AA}"/>
              </a:ext>
            </a:extLst>
          </p:cNvPr>
          <p:cNvSpPr/>
          <p:nvPr/>
        </p:nvSpPr>
        <p:spPr>
          <a:xfrm>
            <a:off x="2356251" y="4516411"/>
            <a:ext cx="4504873" cy="1"/>
          </a:xfrm>
          <a:prstGeom prst="line">
            <a:avLst/>
          </a:prstGeom>
          <a:ln w="50800">
            <a:solidFill>
              <a:srgbClr val="FFFFFF"/>
            </a:solidFill>
            <a:miter lim="400000"/>
          </a:ln>
        </p:spPr>
        <p:txBody>
          <a:bodyPr lIns="50800" tIns="50800" rIns="50800" bIns="50800" anchor="ctr"/>
          <a:lstStyle/>
          <a:p>
            <a:endParaRPr/>
          </a:p>
        </p:txBody>
      </p:sp>
      <p:sp>
        <p:nvSpPr>
          <p:cNvPr id="279" name="Line">
            <a:extLst>
              <a:ext uri="{FF2B5EF4-FFF2-40B4-BE49-F238E27FC236}">
                <a16:creationId xmlns:a16="http://schemas.microsoft.com/office/drawing/2014/main" id="{799E66A3-2CC2-5CE3-D7FE-A4C195BAA90E}"/>
              </a:ext>
            </a:extLst>
          </p:cNvPr>
          <p:cNvSpPr/>
          <p:nvPr/>
        </p:nvSpPr>
        <p:spPr>
          <a:xfrm flipV="1">
            <a:off x="6876966" y="4491711"/>
            <a:ext cx="1" cy="4504873"/>
          </a:xfrm>
          <a:prstGeom prst="line">
            <a:avLst/>
          </a:prstGeom>
          <a:ln w="50800">
            <a:solidFill>
              <a:srgbClr val="FFFFFF"/>
            </a:solidFill>
            <a:miter lim="400000"/>
          </a:ln>
        </p:spPr>
        <p:txBody>
          <a:bodyPr lIns="50800" tIns="50800" rIns="50800" bIns="50800" anchor="ctr"/>
          <a:lstStyle/>
          <a:p>
            <a:endParaRPr/>
          </a:p>
        </p:txBody>
      </p:sp>
      <p:sp>
        <p:nvSpPr>
          <p:cNvPr id="280" name="Line">
            <a:extLst>
              <a:ext uri="{FF2B5EF4-FFF2-40B4-BE49-F238E27FC236}">
                <a16:creationId xmlns:a16="http://schemas.microsoft.com/office/drawing/2014/main" id="{BC7E099C-500C-B857-E7E5-CD75F74434AA}"/>
              </a:ext>
            </a:extLst>
          </p:cNvPr>
          <p:cNvSpPr/>
          <p:nvPr/>
        </p:nvSpPr>
        <p:spPr>
          <a:xfrm flipV="1">
            <a:off x="2364305" y="4491711"/>
            <a:ext cx="1" cy="4504873"/>
          </a:xfrm>
          <a:prstGeom prst="line">
            <a:avLst/>
          </a:prstGeom>
          <a:ln w="50800">
            <a:solidFill>
              <a:srgbClr val="FFFFFF"/>
            </a:solidFill>
            <a:miter lim="400000"/>
          </a:ln>
        </p:spPr>
        <p:txBody>
          <a:bodyPr lIns="50800" tIns="50800" rIns="50800" bIns="50800" anchor="ctr"/>
          <a:lstStyle/>
          <a:p>
            <a:endParaRPr/>
          </a:p>
        </p:txBody>
      </p:sp>
      <p:sp>
        <p:nvSpPr>
          <p:cNvPr id="281" name="Line">
            <a:extLst>
              <a:ext uri="{FF2B5EF4-FFF2-40B4-BE49-F238E27FC236}">
                <a16:creationId xmlns:a16="http://schemas.microsoft.com/office/drawing/2014/main" id="{62F9BDCF-7FF4-FC01-8ECF-2EAF27ECE6BF}"/>
              </a:ext>
            </a:extLst>
          </p:cNvPr>
          <p:cNvSpPr/>
          <p:nvPr/>
        </p:nvSpPr>
        <p:spPr>
          <a:xfrm>
            <a:off x="2356251" y="8986650"/>
            <a:ext cx="4504873" cy="1"/>
          </a:xfrm>
          <a:prstGeom prst="line">
            <a:avLst/>
          </a:prstGeom>
          <a:ln w="50800">
            <a:solidFill>
              <a:srgbClr val="FFFFFF"/>
            </a:solidFill>
            <a:miter lim="400000"/>
          </a:ln>
        </p:spPr>
        <p:txBody>
          <a:bodyPr lIns="50800" tIns="50800" rIns="50800" bIns="50800" anchor="ctr"/>
          <a:lstStyle/>
          <a:p>
            <a:endParaRPr/>
          </a:p>
        </p:txBody>
      </p:sp>
      <p:sp>
        <p:nvSpPr>
          <p:cNvPr id="282" name="Line">
            <a:extLst>
              <a:ext uri="{FF2B5EF4-FFF2-40B4-BE49-F238E27FC236}">
                <a16:creationId xmlns:a16="http://schemas.microsoft.com/office/drawing/2014/main" id="{34570893-4639-27A8-A6BB-A9B58408EA7B}"/>
              </a:ext>
            </a:extLst>
          </p:cNvPr>
          <p:cNvSpPr/>
          <p:nvPr/>
        </p:nvSpPr>
        <p:spPr>
          <a:xfrm flipV="1">
            <a:off x="6876966" y="8987726"/>
            <a:ext cx="1" cy="4504873"/>
          </a:xfrm>
          <a:prstGeom prst="line">
            <a:avLst/>
          </a:prstGeom>
          <a:ln w="50800">
            <a:solidFill>
              <a:srgbClr val="FFFFFF"/>
            </a:solidFill>
            <a:miter lim="400000"/>
          </a:ln>
        </p:spPr>
        <p:txBody>
          <a:bodyPr lIns="50800" tIns="50800" rIns="50800" bIns="50800" anchor="ctr"/>
          <a:lstStyle/>
          <a:p>
            <a:endParaRPr/>
          </a:p>
        </p:txBody>
      </p:sp>
      <p:sp>
        <p:nvSpPr>
          <p:cNvPr id="283" name="Line">
            <a:extLst>
              <a:ext uri="{FF2B5EF4-FFF2-40B4-BE49-F238E27FC236}">
                <a16:creationId xmlns:a16="http://schemas.microsoft.com/office/drawing/2014/main" id="{B7C6BA73-BE87-EE37-0D90-A28EA0686976}"/>
              </a:ext>
            </a:extLst>
          </p:cNvPr>
          <p:cNvSpPr/>
          <p:nvPr/>
        </p:nvSpPr>
        <p:spPr>
          <a:xfrm flipV="1">
            <a:off x="2364305" y="8987726"/>
            <a:ext cx="1" cy="4504873"/>
          </a:xfrm>
          <a:prstGeom prst="line">
            <a:avLst/>
          </a:prstGeom>
          <a:ln w="50800">
            <a:solidFill>
              <a:srgbClr val="FFFFFF"/>
            </a:solidFill>
            <a:miter lim="400000"/>
          </a:ln>
        </p:spPr>
        <p:txBody>
          <a:bodyPr lIns="50800" tIns="50800" rIns="50800" bIns="50800" anchor="ctr"/>
          <a:lstStyle/>
          <a:p>
            <a:endParaRPr/>
          </a:p>
        </p:txBody>
      </p:sp>
      <p:sp>
        <p:nvSpPr>
          <p:cNvPr id="284" name="Line">
            <a:extLst>
              <a:ext uri="{FF2B5EF4-FFF2-40B4-BE49-F238E27FC236}">
                <a16:creationId xmlns:a16="http://schemas.microsoft.com/office/drawing/2014/main" id="{0120CE4E-2D8E-A549-8578-05AC9C98D86E}"/>
              </a:ext>
            </a:extLst>
          </p:cNvPr>
          <p:cNvSpPr/>
          <p:nvPr/>
        </p:nvSpPr>
        <p:spPr>
          <a:xfrm>
            <a:off x="2356251" y="13456889"/>
            <a:ext cx="4504873" cy="1"/>
          </a:xfrm>
          <a:prstGeom prst="line">
            <a:avLst/>
          </a:prstGeom>
          <a:ln w="50800">
            <a:solidFill>
              <a:srgbClr val="FFFFFF"/>
            </a:solidFill>
            <a:miter lim="400000"/>
          </a:ln>
        </p:spPr>
        <p:txBody>
          <a:bodyPr lIns="50800" tIns="50800" rIns="50800" bIns="50800" anchor="ctr"/>
          <a:lstStyle/>
          <a:p>
            <a:endParaRPr/>
          </a:p>
        </p:txBody>
      </p:sp>
      <p:sp>
        <p:nvSpPr>
          <p:cNvPr id="285" name="Circle">
            <a:extLst>
              <a:ext uri="{FF2B5EF4-FFF2-40B4-BE49-F238E27FC236}">
                <a16:creationId xmlns:a16="http://schemas.microsoft.com/office/drawing/2014/main" id="{AB51C4C2-134A-7708-096B-82B079E348E3}"/>
              </a:ext>
            </a:extLst>
          </p:cNvPr>
          <p:cNvSpPr/>
          <p:nvPr/>
        </p:nvSpPr>
        <p:spPr>
          <a:xfrm>
            <a:off x="6617857" y="4257301"/>
            <a:ext cx="518220" cy="518221"/>
          </a:xfrm>
          <a:prstGeom prst="ellipse">
            <a:avLst/>
          </a:prstGeom>
          <a:solidFill>
            <a:schemeClr val="accent5"/>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86" name="Circle">
            <a:extLst>
              <a:ext uri="{FF2B5EF4-FFF2-40B4-BE49-F238E27FC236}">
                <a16:creationId xmlns:a16="http://schemas.microsoft.com/office/drawing/2014/main" id="{66784E93-AA25-28D8-39FA-BFDE9DF91A8A}"/>
              </a:ext>
            </a:extLst>
          </p:cNvPr>
          <p:cNvSpPr/>
          <p:nvPr/>
        </p:nvSpPr>
        <p:spPr>
          <a:xfrm>
            <a:off x="2105195" y="13197779"/>
            <a:ext cx="518220" cy="518221"/>
          </a:xfrm>
          <a:prstGeom prst="ellipse">
            <a:avLst/>
          </a:prstGeom>
          <a:solidFill>
            <a:schemeClr val="accent5"/>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87" name="Line">
            <a:extLst>
              <a:ext uri="{FF2B5EF4-FFF2-40B4-BE49-F238E27FC236}">
                <a16:creationId xmlns:a16="http://schemas.microsoft.com/office/drawing/2014/main" id="{AF007908-B35E-E34E-00FB-DAC79E0D4DB7}"/>
              </a:ext>
            </a:extLst>
          </p:cNvPr>
          <p:cNvSpPr/>
          <p:nvPr/>
        </p:nvSpPr>
        <p:spPr>
          <a:xfrm flipH="1" flipV="1">
            <a:off x="2405902" y="4618870"/>
            <a:ext cx="4405571" cy="4374791"/>
          </a:xfrm>
          <a:prstGeom prst="line">
            <a:avLst/>
          </a:prstGeom>
          <a:ln w="50800">
            <a:solidFill>
              <a:srgbClr val="FFFFFF"/>
            </a:solidFill>
            <a:miter lim="400000"/>
          </a:ln>
        </p:spPr>
        <p:txBody>
          <a:bodyPr lIns="50800" tIns="50800" rIns="50800" bIns="50800" anchor="ctr"/>
          <a:lstStyle/>
          <a:p>
            <a:endParaRPr/>
          </a:p>
        </p:txBody>
      </p:sp>
      <p:sp>
        <p:nvSpPr>
          <p:cNvPr id="288" name="Circle">
            <a:extLst>
              <a:ext uri="{FF2B5EF4-FFF2-40B4-BE49-F238E27FC236}">
                <a16:creationId xmlns:a16="http://schemas.microsoft.com/office/drawing/2014/main" id="{7F589F14-38E7-6D32-4BC8-3310EEEA378E}"/>
              </a:ext>
            </a:extLst>
          </p:cNvPr>
          <p:cNvSpPr/>
          <p:nvPr/>
        </p:nvSpPr>
        <p:spPr>
          <a:xfrm>
            <a:off x="2105195" y="4257301"/>
            <a:ext cx="518220" cy="518221"/>
          </a:xfrm>
          <a:prstGeom prst="ellipse">
            <a:avLst/>
          </a:prstGeom>
          <a:solidFill>
            <a:schemeClr val="accent5"/>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89" name="Circle">
            <a:extLst>
              <a:ext uri="{FF2B5EF4-FFF2-40B4-BE49-F238E27FC236}">
                <a16:creationId xmlns:a16="http://schemas.microsoft.com/office/drawing/2014/main" id="{A4D9D03D-67A1-704B-AAF7-517D1345FAFD}"/>
              </a:ext>
            </a:extLst>
          </p:cNvPr>
          <p:cNvSpPr/>
          <p:nvPr/>
        </p:nvSpPr>
        <p:spPr>
          <a:xfrm>
            <a:off x="6617857" y="8727540"/>
            <a:ext cx="518220" cy="518221"/>
          </a:xfrm>
          <a:prstGeom prst="ellipse">
            <a:avLst/>
          </a:prstGeom>
          <a:solidFill>
            <a:schemeClr val="accent5"/>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90" name="Line">
            <a:extLst>
              <a:ext uri="{FF2B5EF4-FFF2-40B4-BE49-F238E27FC236}">
                <a16:creationId xmlns:a16="http://schemas.microsoft.com/office/drawing/2014/main" id="{83C05C7C-280D-59E8-B3A8-73A81C699B60}"/>
              </a:ext>
            </a:extLst>
          </p:cNvPr>
          <p:cNvSpPr/>
          <p:nvPr/>
        </p:nvSpPr>
        <p:spPr>
          <a:xfrm flipH="1" flipV="1">
            <a:off x="2417850" y="9088742"/>
            <a:ext cx="4405571" cy="4374791"/>
          </a:xfrm>
          <a:prstGeom prst="line">
            <a:avLst/>
          </a:prstGeom>
          <a:ln w="50800">
            <a:solidFill>
              <a:srgbClr val="FFFFFF"/>
            </a:solidFill>
            <a:miter lim="400000"/>
          </a:ln>
        </p:spPr>
        <p:txBody>
          <a:bodyPr lIns="50800" tIns="50800" rIns="50800" bIns="50800" anchor="ctr"/>
          <a:lstStyle/>
          <a:p>
            <a:endParaRPr/>
          </a:p>
        </p:txBody>
      </p:sp>
      <p:sp>
        <p:nvSpPr>
          <p:cNvPr id="291" name="Circle">
            <a:extLst>
              <a:ext uri="{FF2B5EF4-FFF2-40B4-BE49-F238E27FC236}">
                <a16:creationId xmlns:a16="http://schemas.microsoft.com/office/drawing/2014/main" id="{676A56DC-E676-B085-99CD-007843AD153C}"/>
              </a:ext>
            </a:extLst>
          </p:cNvPr>
          <p:cNvSpPr/>
          <p:nvPr/>
        </p:nvSpPr>
        <p:spPr>
          <a:xfrm>
            <a:off x="2105195" y="8727540"/>
            <a:ext cx="518220" cy="518221"/>
          </a:xfrm>
          <a:prstGeom prst="ellipse">
            <a:avLst/>
          </a:prstGeom>
          <a:solidFill>
            <a:schemeClr val="accent5"/>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92" name="Circle">
            <a:extLst>
              <a:ext uri="{FF2B5EF4-FFF2-40B4-BE49-F238E27FC236}">
                <a16:creationId xmlns:a16="http://schemas.microsoft.com/office/drawing/2014/main" id="{AA232E45-DC58-2BD8-5B47-8D896D59279B}"/>
              </a:ext>
            </a:extLst>
          </p:cNvPr>
          <p:cNvSpPr/>
          <p:nvPr/>
        </p:nvSpPr>
        <p:spPr>
          <a:xfrm>
            <a:off x="6617857" y="13197779"/>
            <a:ext cx="518220" cy="518221"/>
          </a:xfrm>
          <a:prstGeom prst="ellipse">
            <a:avLst/>
          </a:prstGeom>
          <a:solidFill>
            <a:schemeClr val="accent5"/>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93" name="Arrow">
            <a:extLst>
              <a:ext uri="{FF2B5EF4-FFF2-40B4-BE49-F238E27FC236}">
                <a16:creationId xmlns:a16="http://schemas.microsoft.com/office/drawing/2014/main" id="{E56D2905-666F-768F-CCC1-53785F24968F}"/>
              </a:ext>
            </a:extLst>
          </p:cNvPr>
          <p:cNvSpPr/>
          <p:nvPr/>
        </p:nvSpPr>
        <p:spPr>
          <a:xfrm rot="16200000">
            <a:off x="1850068" y="3230844"/>
            <a:ext cx="1028473" cy="627949"/>
          </a:xfrm>
          <a:prstGeom prst="rightArrow">
            <a:avLst>
              <a:gd name="adj1" fmla="val 22669"/>
              <a:gd name="adj2" fmla="val 88938"/>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0A08EAFC-AF54-C47E-01E2-0FD6EF02589F}"/>
              </a:ext>
            </a:extLst>
          </p:cNvPr>
          <p:cNvSpPr>
            <a:spLocks noGrp="1"/>
          </p:cNvSpPr>
          <p:nvPr>
            <p:ph type="sldNum" sz="quarter" idx="2"/>
          </p:nvPr>
        </p:nvSpPr>
        <p:spPr/>
        <p:txBody>
          <a:bodyPr/>
          <a:lstStyle/>
          <a:p>
            <a:fld id="{86CB4B4D-7CA3-9044-876B-883B54F8677D}" type="slidenum">
              <a:rPr lang="en-CN" smtClean="0"/>
              <a:t>21</a:t>
            </a:fld>
            <a:endParaRPr lang="en-CN"/>
          </a:p>
        </p:txBody>
      </p:sp>
      <p:sp>
        <p:nvSpPr>
          <p:cNvPr id="3" name="Arrow">
            <a:extLst>
              <a:ext uri="{FF2B5EF4-FFF2-40B4-BE49-F238E27FC236}">
                <a16:creationId xmlns:a16="http://schemas.microsoft.com/office/drawing/2014/main" id="{465C20D6-A2E7-9F93-AC36-8331F8B1D62E}"/>
              </a:ext>
            </a:extLst>
          </p:cNvPr>
          <p:cNvSpPr/>
          <p:nvPr/>
        </p:nvSpPr>
        <p:spPr>
          <a:xfrm rot="16200000">
            <a:off x="6346887" y="3278326"/>
            <a:ext cx="1028473" cy="627949"/>
          </a:xfrm>
          <a:prstGeom prst="rightArrow">
            <a:avLst>
              <a:gd name="adj1" fmla="val 22669"/>
              <a:gd name="adj2" fmla="val 88938"/>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Tree>
    <p:extLst>
      <p:ext uri="{BB962C8B-B14F-4D97-AF65-F5344CB8AC3E}">
        <p14:creationId xmlns:p14="http://schemas.microsoft.com/office/powerpoint/2010/main" val="1209867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Screenshot 2026-03-05 at 10.37.47.png" descr="Screenshot 2026-03-05 at 10.37.47.png"/>
          <p:cNvPicPr>
            <a:picLocks noChangeAspect="1"/>
          </p:cNvPicPr>
          <p:nvPr/>
        </p:nvPicPr>
        <p:blipFill>
          <a:blip r:embed="rId3"/>
          <a:stretch>
            <a:fillRect/>
          </a:stretch>
        </p:blipFill>
        <p:spPr>
          <a:xfrm>
            <a:off x="3301348" y="2368872"/>
            <a:ext cx="19583401" cy="3797301"/>
          </a:xfrm>
          <a:prstGeom prst="rect">
            <a:avLst/>
          </a:prstGeom>
          <a:ln w="12700">
            <a:miter lim="400000"/>
          </a:ln>
        </p:spPr>
      </p:pic>
      <p:pic>
        <p:nvPicPr>
          <p:cNvPr id="300" name="Screenshot 2026-03-05 at 11.22.48.png" descr="Screenshot 2026-03-05 at 11.22.48.png"/>
          <p:cNvPicPr>
            <a:picLocks noChangeAspect="1"/>
          </p:cNvPicPr>
          <p:nvPr/>
        </p:nvPicPr>
        <p:blipFill>
          <a:blip r:embed="rId4"/>
          <a:stretch>
            <a:fillRect/>
          </a:stretch>
        </p:blipFill>
        <p:spPr>
          <a:xfrm>
            <a:off x="3079098" y="8129030"/>
            <a:ext cx="20027901" cy="1511301"/>
          </a:xfrm>
          <a:prstGeom prst="rect">
            <a:avLst/>
          </a:prstGeom>
          <a:ln w="12700">
            <a:miter lim="400000"/>
          </a:ln>
        </p:spPr>
      </p:pic>
      <p:sp>
        <p:nvSpPr>
          <p:cNvPr id="301" name="Rectangle"/>
          <p:cNvSpPr/>
          <p:nvPr/>
        </p:nvSpPr>
        <p:spPr>
          <a:xfrm>
            <a:off x="21716840" y="3562194"/>
            <a:ext cx="1118769" cy="1447801"/>
          </a:xfrm>
          <a:prstGeom prst="rect">
            <a:avLst/>
          </a:prstGeom>
          <a:ln w="63500">
            <a:solidFill>
              <a:schemeClr val="accent5"/>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02" name="Rectangle"/>
          <p:cNvSpPr/>
          <p:nvPr/>
        </p:nvSpPr>
        <p:spPr>
          <a:xfrm>
            <a:off x="19479012" y="2911383"/>
            <a:ext cx="1737115" cy="2555810"/>
          </a:xfrm>
          <a:prstGeom prst="rect">
            <a:avLst/>
          </a:prstGeom>
          <a:ln w="63500">
            <a:solidFill>
              <a:schemeClr val="accent5"/>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CE1921B1-EFD8-E003-411B-A089F31AF55C}"/>
              </a:ext>
            </a:extLst>
          </p:cNvPr>
          <p:cNvSpPr>
            <a:spLocks noGrp="1"/>
          </p:cNvSpPr>
          <p:nvPr>
            <p:ph type="sldNum" sz="quarter" idx="2"/>
          </p:nvPr>
        </p:nvSpPr>
        <p:spPr/>
        <p:txBody>
          <a:bodyPr/>
          <a:lstStyle/>
          <a:p>
            <a:fld id="{86CB4B4D-7CA3-9044-876B-883B54F8677D}" type="slidenum">
              <a:rPr lang="en-CN" smtClean="0"/>
              <a:t>22</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20" name="Text"/>
              <p:cNvSpPr txBox="1"/>
              <p:nvPr/>
            </p:nvSpPr>
            <p:spPr>
              <a:xfrm>
                <a:off x="4610598" y="3666184"/>
                <a:ext cx="15162805" cy="159748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9300"/>
                </a:lvl1pPr>
              </a:lstStyle>
              <a:p>
                <a:pPr/>
                <a14:m>
                  <m:oMathPara xmlns:m="http://schemas.openxmlformats.org/officeDocument/2006/math">
                    <m:oMathParaPr>
                      <m:jc m:val="center"/>
                    </m:oMathParaPr>
                    <m:oMath xmlns:m="http://schemas.openxmlformats.org/officeDocument/2006/math">
                      <m:sSub>
                        <m:sSubPr>
                          <m:ctrlPr>
                            <a:rPr sz="9300" i="1">
                              <a:solidFill>
                                <a:srgbClr val="FEFFFE"/>
                              </a:solidFill>
                              <a:latin typeface="Cambria Math" panose="02040503050406030204" pitchFamily="18" charset="0"/>
                            </a:rPr>
                          </m:ctrlPr>
                        </m:sSubPr>
                        <m:e>
                          <m:r>
                            <m:rPr>
                              <m:sty m:val="p"/>
                            </m:rPr>
                            <a:rPr sz="9300" i="1">
                              <a:solidFill>
                                <a:srgbClr val="FEFFFE"/>
                              </a:solidFill>
                              <a:latin typeface="Cambria Math" panose="02040503050406030204" pitchFamily="18" charset="0"/>
                            </a:rPr>
                            <m:t>Ψ</m:t>
                          </m:r>
                        </m:e>
                        <m:sub>
                          <m:r>
                            <m:rPr>
                              <m:nor/>
                            </m:rPr>
                            <a:rPr sz="9300" i="0">
                              <a:solidFill>
                                <a:srgbClr val="FEFFFE"/>
                              </a:solidFill>
                              <a:latin typeface="Cambria Math" panose="02040503050406030204" pitchFamily="18" charset="0"/>
                            </a:rPr>
                            <m:t>ARAP</m:t>
                          </m:r>
                        </m:sub>
                      </m:sSub>
                      <m:r>
                        <a:rPr sz="9300" i="1">
                          <a:solidFill>
                            <a:srgbClr val="FEFFFE"/>
                          </a:solidFill>
                          <a:latin typeface="Cambria Math" panose="02040503050406030204" pitchFamily="18" charset="0"/>
                        </a:rPr>
                        <m:t>(</m:t>
                      </m:r>
                      <m:r>
                        <a:rPr sz="9300" i="1">
                          <a:solidFill>
                            <a:srgbClr val="FEFFFE"/>
                          </a:solidFill>
                          <a:latin typeface="Cambria Math" panose="02040503050406030204" pitchFamily="18" charset="0"/>
                        </a:rPr>
                        <m:t>𝐅</m:t>
                      </m:r>
                      <m:r>
                        <a:rPr sz="9300" i="1">
                          <a:solidFill>
                            <a:srgbClr val="FEFFFE"/>
                          </a:solidFill>
                          <a:latin typeface="Cambria Math" panose="02040503050406030204" pitchFamily="18" charset="0"/>
                        </a:rPr>
                        <m:t>)=</m:t>
                      </m:r>
                      <m:r>
                        <a:rPr sz="9300" i="1">
                          <a:solidFill>
                            <a:srgbClr val="FEFFFE"/>
                          </a:solidFill>
                          <a:latin typeface="Cambria Math" panose="02040503050406030204" pitchFamily="18" charset="0"/>
                        </a:rPr>
                        <m:t>𝜇</m:t>
                      </m:r>
                      <m:d>
                        <m:dPr>
                          <m:ctrlPr>
                            <a:rPr sz="9300" i="1">
                              <a:solidFill>
                                <a:srgbClr val="FEFFFE"/>
                              </a:solidFill>
                              <a:latin typeface="Cambria Math" panose="02040503050406030204" pitchFamily="18" charset="0"/>
                            </a:rPr>
                          </m:ctrlPr>
                        </m:dPr>
                        <m:e>
                          <m:sSub>
                            <m:sSubPr>
                              <m:ctrlPr>
                                <a:rPr sz="9300" i="1">
                                  <a:solidFill>
                                    <a:srgbClr val="FEFFFE"/>
                                  </a:solidFill>
                                  <a:latin typeface="Cambria Math" panose="02040503050406030204" pitchFamily="18" charset="0"/>
                                </a:rPr>
                              </m:ctrlPr>
                            </m:sSubPr>
                            <m:e>
                              <m:r>
                                <a:rPr sz="9300" i="1">
                                  <a:solidFill>
                                    <a:srgbClr val="FEFFFE"/>
                                  </a:solidFill>
                                  <a:latin typeface="Cambria Math" panose="02040503050406030204" pitchFamily="18" charset="0"/>
                                </a:rPr>
                                <m:t>𝐼</m:t>
                              </m:r>
                            </m:e>
                            <m:sub>
                              <m:r>
                                <a:rPr sz="9300" i="1">
                                  <a:solidFill>
                                    <a:srgbClr val="FEFFFE"/>
                                  </a:solidFill>
                                  <a:latin typeface="Cambria Math" panose="02040503050406030204" pitchFamily="18" charset="0"/>
                                </a:rPr>
                                <m:t>2</m:t>
                              </m:r>
                            </m:sub>
                          </m:sSub>
                          <m:r>
                            <a:rPr sz="9300" i="1">
                              <a:solidFill>
                                <a:srgbClr val="FEFFFE"/>
                              </a:solidFill>
                              <a:latin typeface="Cambria Math" panose="02040503050406030204" pitchFamily="18" charset="0"/>
                            </a:rPr>
                            <m:t>−2</m:t>
                          </m:r>
                          <m:sSub>
                            <m:sSubPr>
                              <m:ctrlPr>
                                <a:rPr sz="9300" i="1">
                                  <a:solidFill>
                                    <a:srgbClr val="FEFFFE"/>
                                  </a:solidFill>
                                  <a:latin typeface="Cambria Math" panose="02040503050406030204" pitchFamily="18" charset="0"/>
                                </a:rPr>
                              </m:ctrlPr>
                            </m:sSubPr>
                            <m:e>
                              <m:r>
                                <a:rPr sz="9300" i="1">
                                  <a:solidFill>
                                    <a:srgbClr val="FEFFFE"/>
                                  </a:solidFill>
                                  <a:latin typeface="Cambria Math" panose="02040503050406030204" pitchFamily="18" charset="0"/>
                                </a:rPr>
                                <m:t>𝐼</m:t>
                              </m:r>
                            </m:e>
                            <m:sub>
                              <m:r>
                                <a:rPr sz="9300" i="1">
                                  <a:solidFill>
                                    <a:srgbClr val="FEFFFE"/>
                                  </a:solidFill>
                                  <a:latin typeface="Cambria Math" panose="02040503050406030204" pitchFamily="18" charset="0"/>
                                </a:rPr>
                                <m:t>1</m:t>
                              </m:r>
                            </m:sub>
                          </m:sSub>
                          <m:r>
                            <a:rPr sz="9300" i="1">
                              <a:solidFill>
                                <a:srgbClr val="FEFFFE"/>
                              </a:solidFill>
                              <a:latin typeface="Cambria Math" panose="02040503050406030204" pitchFamily="18" charset="0"/>
                            </a:rPr>
                            <m:t>+3</m:t>
                          </m:r>
                        </m:e>
                      </m:d>
                    </m:oMath>
                  </m:oMathPara>
                </a14:m>
                <a:endParaRPr dirty="0"/>
              </a:p>
            </p:txBody>
          </p:sp>
        </mc:Choice>
        <mc:Fallback xmlns="">
          <p:sp>
            <p:nvSpPr>
              <p:cNvPr id="320" name="Text"/>
              <p:cNvSpPr txBox="1">
                <a:spLocks noRot="1" noChangeAspect="1" noMove="1" noResize="1" noEditPoints="1" noAdjustHandles="1" noChangeArrowheads="1" noChangeShapeType="1" noTextEdit="1"/>
              </p:cNvSpPr>
              <p:nvPr/>
            </p:nvSpPr>
            <p:spPr>
              <a:xfrm>
                <a:off x="4610598" y="3666184"/>
                <a:ext cx="15162805" cy="1597489"/>
              </a:xfrm>
              <a:prstGeom prst="rect">
                <a:avLst/>
              </a:prstGeom>
              <a:blipFill>
                <a:blip r:embed="rId3"/>
                <a:stretch>
                  <a:fillRect l="-1756" b="-24409"/>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321" name="Text"/>
              <p:cNvSpPr txBox="1"/>
              <p:nvPr/>
            </p:nvSpPr>
            <p:spPr>
              <a:xfrm>
                <a:off x="2384604" y="7829295"/>
                <a:ext cx="20816981" cy="2826415"/>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9300"/>
                </a:lvl1pPr>
              </a:lstStyle>
              <a:p>
                <a:pPr/>
                <a14:m>
                  <m:oMathPara xmlns:m="http://schemas.openxmlformats.org/officeDocument/2006/math">
                    <m:oMathParaPr>
                      <m:jc m:val="center"/>
                    </m:oMathParaPr>
                    <m:oMath xmlns:m="http://schemas.openxmlformats.org/officeDocument/2006/math">
                      <m:sSub>
                        <m:sSubPr>
                          <m:ctrlPr>
                            <a:rPr sz="9300" i="1">
                              <a:solidFill>
                                <a:srgbClr val="FEFFFE"/>
                              </a:solidFill>
                              <a:latin typeface="Cambria Math" panose="02040503050406030204" pitchFamily="18" charset="0"/>
                            </a:rPr>
                          </m:ctrlPr>
                        </m:sSubPr>
                        <m:e>
                          <m:r>
                            <m:rPr>
                              <m:sty m:val="p"/>
                            </m:rPr>
                            <a:rPr sz="9300" i="1">
                              <a:solidFill>
                                <a:srgbClr val="FEFFFE"/>
                              </a:solidFill>
                              <a:latin typeface="Cambria Math" panose="02040503050406030204" pitchFamily="18" charset="0"/>
                            </a:rPr>
                            <m:t>Ψ</m:t>
                          </m:r>
                        </m:e>
                        <m:sub>
                          <m:r>
                            <m:rPr>
                              <m:nor/>
                            </m:rPr>
                            <a:rPr sz="9300" i="0">
                              <a:solidFill>
                                <a:srgbClr val="FEFFFE"/>
                              </a:solidFill>
                              <a:latin typeface="Cambria Math" panose="02040503050406030204" pitchFamily="18" charset="0"/>
                            </a:rPr>
                            <m:t>SNH</m:t>
                          </m:r>
                        </m:sub>
                      </m:sSub>
                      <m:r>
                        <a:rPr sz="9300" i="1">
                          <a:solidFill>
                            <a:srgbClr val="FEFFFE"/>
                          </a:solidFill>
                          <a:latin typeface="Cambria Math" panose="02040503050406030204" pitchFamily="18" charset="0"/>
                        </a:rPr>
                        <m:t>(</m:t>
                      </m:r>
                      <m:r>
                        <a:rPr sz="9300" i="1">
                          <a:solidFill>
                            <a:srgbClr val="FEFFFE"/>
                          </a:solidFill>
                          <a:latin typeface="Cambria Math" panose="02040503050406030204" pitchFamily="18" charset="0"/>
                        </a:rPr>
                        <m:t>𝐅</m:t>
                      </m:r>
                      <m:r>
                        <a:rPr sz="9300" i="1">
                          <a:solidFill>
                            <a:srgbClr val="FEFFFE"/>
                          </a:solidFill>
                          <a:latin typeface="Cambria Math" panose="02040503050406030204" pitchFamily="18" charset="0"/>
                        </a:rPr>
                        <m:t>)=</m:t>
                      </m:r>
                      <m:f>
                        <m:fPr>
                          <m:ctrlPr>
                            <a:rPr sz="9300" i="1">
                              <a:solidFill>
                                <a:srgbClr val="FEFFFE"/>
                              </a:solidFill>
                              <a:latin typeface="Cambria Math" panose="02040503050406030204" pitchFamily="18" charset="0"/>
                            </a:rPr>
                          </m:ctrlPr>
                        </m:fPr>
                        <m:num>
                          <m:r>
                            <a:rPr sz="9300" i="1">
                              <a:solidFill>
                                <a:srgbClr val="FEFFFE"/>
                              </a:solidFill>
                              <a:latin typeface="Cambria Math" panose="02040503050406030204" pitchFamily="18" charset="0"/>
                            </a:rPr>
                            <m:t>𝜇</m:t>
                          </m:r>
                        </m:num>
                        <m:den>
                          <m:r>
                            <a:rPr sz="9300" i="1">
                              <a:solidFill>
                                <a:srgbClr val="FEFFFE"/>
                              </a:solidFill>
                              <a:latin typeface="Cambria Math" panose="02040503050406030204" pitchFamily="18" charset="0"/>
                            </a:rPr>
                            <m:t>2</m:t>
                          </m:r>
                        </m:den>
                      </m:f>
                      <m:r>
                        <a:rPr sz="9300" i="1">
                          <a:solidFill>
                            <a:srgbClr val="FEFFFE"/>
                          </a:solidFill>
                          <a:latin typeface="Cambria Math" panose="02040503050406030204" pitchFamily="18" charset="0"/>
                        </a:rPr>
                        <m:t>(</m:t>
                      </m:r>
                      <m:sSub>
                        <m:sSubPr>
                          <m:ctrlPr>
                            <a:rPr sz="9300" i="1">
                              <a:solidFill>
                                <a:srgbClr val="FEFFFE"/>
                              </a:solidFill>
                              <a:latin typeface="Cambria Math" panose="02040503050406030204" pitchFamily="18" charset="0"/>
                            </a:rPr>
                          </m:ctrlPr>
                        </m:sSubPr>
                        <m:e>
                          <m:r>
                            <a:rPr sz="9300" i="1">
                              <a:solidFill>
                                <a:srgbClr val="FEFFFE"/>
                              </a:solidFill>
                              <a:latin typeface="Cambria Math" panose="02040503050406030204" pitchFamily="18" charset="0"/>
                            </a:rPr>
                            <m:t>𝐼</m:t>
                          </m:r>
                        </m:e>
                        <m:sub>
                          <m:r>
                            <a:rPr sz="9300" i="1">
                              <a:solidFill>
                                <a:srgbClr val="FEFFFE"/>
                              </a:solidFill>
                              <a:latin typeface="Cambria Math" panose="02040503050406030204" pitchFamily="18" charset="0"/>
                            </a:rPr>
                            <m:t>2</m:t>
                          </m:r>
                        </m:sub>
                      </m:sSub>
                      <m:r>
                        <a:rPr sz="9300" i="1">
                          <a:solidFill>
                            <a:srgbClr val="FEFFFE"/>
                          </a:solidFill>
                          <a:latin typeface="Cambria Math" panose="02040503050406030204" pitchFamily="18" charset="0"/>
                        </a:rPr>
                        <m:t>−3)+</m:t>
                      </m:r>
                      <m:f>
                        <m:fPr>
                          <m:ctrlPr>
                            <a:rPr sz="9300" i="1">
                              <a:solidFill>
                                <a:srgbClr val="FEFFFE"/>
                              </a:solidFill>
                              <a:latin typeface="Cambria Math" panose="02040503050406030204" pitchFamily="18" charset="0"/>
                            </a:rPr>
                          </m:ctrlPr>
                        </m:fPr>
                        <m:num>
                          <m:r>
                            <a:rPr sz="9300" i="1">
                              <a:solidFill>
                                <a:srgbClr val="FEFFFE"/>
                              </a:solidFill>
                              <a:latin typeface="Cambria Math" panose="02040503050406030204" pitchFamily="18" charset="0"/>
                            </a:rPr>
                            <m:t>𝜆</m:t>
                          </m:r>
                        </m:num>
                        <m:den>
                          <m:r>
                            <a:rPr sz="9300" i="1">
                              <a:solidFill>
                                <a:srgbClr val="FEFFFE"/>
                              </a:solidFill>
                              <a:latin typeface="Cambria Math" panose="02040503050406030204" pitchFamily="18" charset="0"/>
                            </a:rPr>
                            <m:t>2</m:t>
                          </m:r>
                        </m:den>
                      </m:f>
                      <m:sSup>
                        <m:sSupPr>
                          <m:ctrlPr>
                            <a:rPr sz="9300" i="1">
                              <a:solidFill>
                                <a:srgbClr val="FEFFFE"/>
                              </a:solidFill>
                              <a:latin typeface="Cambria Math" panose="02040503050406030204" pitchFamily="18" charset="0"/>
                            </a:rPr>
                          </m:ctrlPr>
                        </m:sSupPr>
                        <m:e>
                          <m:d>
                            <m:dPr>
                              <m:ctrlPr>
                                <a:rPr sz="9300" i="1">
                                  <a:solidFill>
                                    <a:srgbClr val="FEFFFE"/>
                                  </a:solidFill>
                                  <a:latin typeface="Cambria Math" panose="02040503050406030204" pitchFamily="18" charset="0"/>
                                </a:rPr>
                              </m:ctrlPr>
                            </m:dPr>
                            <m:e>
                              <m:sSub>
                                <m:sSubPr>
                                  <m:ctrlPr>
                                    <a:rPr sz="9300" i="1">
                                      <a:solidFill>
                                        <a:srgbClr val="FEFFFE"/>
                                      </a:solidFill>
                                      <a:latin typeface="Cambria Math" panose="02040503050406030204" pitchFamily="18" charset="0"/>
                                    </a:rPr>
                                  </m:ctrlPr>
                                </m:sSubPr>
                                <m:e>
                                  <m:r>
                                    <a:rPr sz="9300" i="1">
                                      <a:solidFill>
                                        <a:srgbClr val="FEFFFE"/>
                                      </a:solidFill>
                                      <a:latin typeface="Cambria Math" panose="02040503050406030204" pitchFamily="18" charset="0"/>
                                    </a:rPr>
                                    <m:t>𝐼</m:t>
                                  </m:r>
                                </m:e>
                                <m:sub>
                                  <m:r>
                                    <a:rPr sz="9300" i="1">
                                      <a:solidFill>
                                        <a:srgbClr val="FEFFFE"/>
                                      </a:solidFill>
                                      <a:latin typeface="Cambria Math" panose="02040503050406030204" pitchFamily="18" charset="0"/>
                                    </a:rPr>
                                    <m:t>3</m:t>
                                  </m:r>
                                </m:sub>
                              </m:sSub>
                              <m:r>
                                <a:rPr sz="9300" i="1">
                                  <a:solidFill>
                                    <a:srgbClr val="FEFFFE"/>
                                  </a:solidFill>
                                  <a:latin typeface="Cambria Math" panose="02040503050406030204" pitchFamily="18" charset="0"/>
                                </a:rPr>
                                <m:t>−1−</m:t>
                              </m:r>
                              <m:f>
                                <m:fPr>
                                  <m:ctrlPr>
                                    <a:rPr sz="9300" i="1">
                                      <a:solidFill>
                                        <a:srgbClr val="FEFFFE"/>
                                      </a:solidFill>
                                      <a:latin typeface="Cambria Math" panose="02040503050406030204" pitchFamily="18" charset="0"/>
                                    </a:rPr>
                                  </m:ctrlPr>
                                </m:fPr>
                                <m:num>
                                  <m:r>
                                    <a:rPr sz="9300" i="1">
                                      <a:solidFill>
                                        <a:srgbClr val="FEFFFE"/>
                                      </a:solidFill>
                                      <a:latin typeface="Cambria Math" panose="02040503050406030204" pitchFamily="18" charset="0"/>
                                    </a:rPr>
                                    <m:t>𝜇</m:t>
                                  </m:r>
                                </m:num>
                                <m:den>
                                  <m:r>
                                    <a:rPr sz="9300" i="1">
                                      <a:solidFill>
                                        <a:srgbClr val="FEFFFE"/>
                                      </a:solidFill>
                                      <a:latin typeface="Cambria Math" panose="02040503050406030204" pitchFamily="18" charset="0"/>
                                    </a:rPr>
                                    <m:t>𝜆</m:t>
                                  </m:r>
                                </m:den>
                              </m:f>
                            </m:e>
                          </m:d>
                        </m:e>
                        <m:sup>
                          <m:r>
                            <a:rPr sz="9300" i="1">
                              <a:solidFill>
                                <a:srgbClr val="FEFFFE"/>
                              </a:solidFill>
                              <a:latin typeface="Cambria Math" panose="02040503050406030204" pitchFamily="18" charset="0"/>
                            </a:rPr>
                            <m:t>2</m:t>
                          </m:r>
                        </m:sup>
                      </m:sSup>
                    </m:oMath>
                  </m:oMathPara>
                </a14:m>
                <a:endParaRPr dirty="0"/>
              </a:p>
            </p:txBody>
          </p:sp>
        </mc:Choice>
        <mc:Fallback xmlns="">
          <p:sp>
            <p:nvSpPr>
              <p:cNvPr id="321" name="Text"/>
              <p:cNvSpPr txBox="1">
                <a:spLocks noRot="1" noChangeAspect="1" noMove="1" noResize="1" noEditPoints="1" noAdjustHandles="1" noChangeArrowheads="1" noChangeShapeType="1" noTextEdit="1"/>
              </p:cNvSpPr>
              <p:nvPr/>
            </p:nvSpPr>
            <p:spPr>
              <a:xfrm>
                <a:off x="2384604" y="7829295"/>
                <a:ext cx="20816981" cy="2826415"/>
              </a:xfrm>
              <a:prstGeom prst="rect">
                <a:avLst/>
              </a:prstGeom>
              <a:blipFill>
                <a:blip r:embed="rId4"/>
                <a:stretch>
                  <a:fillRect l="-1159" b="-12054"/>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CN">
                    <a:noFill/>
                  </a:rPr>
                  <a:t> </a:t>
                </a:r>
              </a:p>
            </p:txBody>
          </p:sp>
        </mc:Fallback>
      </mc:AlternateContent>
      <p:sp>
        <p:nvSpPr>
          <p:cNvPr id="2" name="Slide Number Placeholder 1">
            <a:extLst>
              <a:ext uri="{FF2B5EF4-FFF2-40B4-BE49-F238E27FC236}">
                <a16:creationId xmlns:a16="http://schemas.microsoft.com/office/drawing/2014/main" id="{9EA5D434-CCD1-5DC9-09D6-E113A97CF620}"/>
              </a:ext>
            </a:extLst>
          </p:cNvPr>
          <p:cNvSpPr>
            <a:spLocks noGrp="1"/>
          </p:cNvSpPr>
          <p:nvPr>
            <p:ph type="sldNum" sz="quarter" idx="2"/>
          </p:nvPr>
        </p:nvSpPr>
        <p:spPr/>
        <p:txBody>
          <a:bodyPr/>
          <a:lstStyle/>
          <a:p>
            <a:fld id="{86CB4B4D-7CA3-9044-876B-883B54F8677D}" type="slidenum">
              <a:rPr lang="en-CN" smtClean="0"/>
              <a:t>23</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B1E88-23BF-AD9E-E632-54674CBA880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20" name="Text">
                <a:extLst>
                  <a:ext uri="{FF2B5EF4-FFF2-40B4-BE49-F238E27FC236}">
                    <a16:creationId xmlns:a16="http://schemas.microsoft.com/office/drawing/2014/main" id="{BFAB657B-5AF5-5012-A81B-5C014A5143A4}"/>
                  </a:ext>
                </a:extLst>
              </p:cNvPr>
              <p:cNvSpPr txBox="1"/>
              <p:nvPr/>
            </p:nvSpPr>
            <p:spPr>
              <a:xfrm>
                <a:off x="4610598" y="3666184"/>
                <a:ext cx="15162805" cy="159748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lvl1pPr>
                  <a:defRPr sz="9300"/>
                </a:lvl1pPr>
              </a:lstStyle>
              <a:p>
                <a:pPr/>
                <a14:m>
                  <m:oMathPara xmlns:m="http://schemas.openxmlformats.org/officeDocument/2006/math">
                    <m:oMathParaPr>
                      <m:jc m:val="center"/>
                    </m:oMathParaPr>
                    <m:oMath xmlns:m="http://schemas.openxmlformats.org/officeDocument/2006/math">
                      <m:sSub>
                        <m:sSubPr>
                          <m:ctrlPr>
                            <a:rPr sz="9300" i="1">
                              <a:solidFill>
                                <a:srgbClr val="FEFFFE"/>
                              </a:solidFill>
                              <a:latin typeface="Cambria Math" panose="02040503050406030204" pitchFamily="18" charset="0"/>
                            </a:rPr>
                          </m:ctrlPr>
                        </m:sSubPr>
                        <m:e>
                          <m:r>
                            <m:rPr>
                              <m:sty m:val="p"/>
                            </m:rPr>
                            <a:rPr sz="9300" i="1">
                              <a:solidFill>
                                <a:srgbClr val="FEFFFE"/>
                              </a:solidFill>
                              <a:latin typeface="Cambria Math" panose="02040503050406030204" pitchFamily="18" charset="0"/>
                            </a:rPr>
                            <m:t>Ψ</m:t>
                          </m:r>
                        </m:e>
                        <m:sub>
                          <m:r>
                            <m:rPr>
                              <m:nor/>
                            </m:rPr>
                            <a:rPr sz="9300" i="0">
                              <a:solidFill>
                                <a:srgbClr val="FEFFFE"/>
                              </a:solidFill>
                              <a:latin typeface="Cambria Math" panose="02040503050406030204" pitchFamily="18" charset="0"/>
                            </a:rPr>
                            <m:t>ARAP</m:t>
                          </m:r>
                        </m:sub>
                      </m:sSub>
                      <m:r>
                        <a:rPr sz="9300" i="1">
                          <a:solidFill>
                            <a:srgbClr val="FEFFFE"/>
                          </a:solidFill>
                          <a:latin typeface="Cambria Math" panose="02040503050406030204" pitchFamily="18" charset="0"/>
                        </a:rPr>
                        <m:t>(</m:t>
                      </m:r>
                      <m:r>
                        <a:rPr sz="9300" i="1">
                          <a:solidFill>
                            <a:srgbClr val="FEFFFE"/>
                          </a:solidFill>
                          <a:latin typeface="Cambria Math" panose="02040503050406030204" pitchFamily="18" charset="0"/>
                        </a:rPr>
                        <m:t>𝐅</m:t>
                      </m:r>
                      <m:r>
                        <a:rPr sz="9300" i="1">
                          <a:solidFill>
                            <a:srgbClr val="FEFFFE"/>
                          </a:solidFill>
                          <a:latin typeface="Cambria Math" panose="02040503050406030204" pitchFamily="18" charset="0"/>
                        </a:rPr>
                        <m:t>)=</m:t>
                      </m:r>
                      <m:r>
                        <a:rPr sz="9300" i="1">
                          <a:solidFill>
                            <a:srgbClr val="FEFFFE"/>
                          </a:solidFill>
                          <a:latin typeface="Cambria Math" panose="02040503050406030204" pitchFamily="18" charset="0"/>
                        </a:rPr>
                        <m:t>𝜇</m:t>
                      </m:r>
                      <m:d>
                        <m:dPr>
                          <m:ctrlPr>
                            <a:rPr sz="9300" i="1">
                              <a:solidFill>
                                <a:srgbClr val="FEFFFE"/>
                              </a:solidFill>
                              <a:latin typeface="Cambria Math" panose="02040503050406030204" pitchFamily="18" charset="0"/>
                            </a:rPr>
                          </m:ctrlPr>
                        </m:dPr>
                        <m:e>
                          <m:sSub>
                            <m:sSubPr>
                              <m:ctrlPr>
                                <a:rPr lang="ar-AE" sz="9300" i="1" smtClean="0">
                                  <a:solidFill>
                                    <a:schemeClr val="accent5"/>
                                  </a:solidFill>
                                  <a:latin typeface="Cambria Math" panose="02040503050406030204" pitchFamily="18" charset="0"/>
                                </a:rPr>
                              </m:ctrlPr>
                            </m:sSubPr>
                            <m:e>
                              <m:r>
                                <a:rPr lang="ar-AE" sz="9300" i="1">
                                  <a:solidFill>
                                    <a:schemeClr val="accent5"/>
                                  </a:solidFill>
                                  <a:latin typeface="Cambria Math" panose="02040503050406030204" pitchFamily="18" charset="0"/>
                                </a:rPr>
                                <m:t>𝐼</m:t>
                              </m:r>
                            </m:e>
                            <m:sub>
                              <m:r>
                                <a:rPr lang="ar-AE" sz="9300" i="1">
                                  <a:solidFill>
                                    <a:schemeClr val="accent5"/>
                                  </a:solidFill>
                                  <a:latin typeface="Cambria Math" panose="02040503050406030204" pitchFamily="18" charset="0"/>
                                </a:rPr>
                                <m:t>2</m:t>
                              </m:r>
                            </m:sub>
                          </m:sSub>
                          <m:r>
                            <a:rPr sz="9300" i="1">
                              <a:solidFill>
                                <a:srgbClr val="FEFFFE"/>
                              </a:solidFill>
                              <a:latin typeface="Cambria Math" panose="02040503050406030204" pitchFamily="18" charset="0"/>
                            </a:rPr>
                            <m:t>−2</m:t>
                          </m:r>
                          <m:sSub>
                            <m:sSubPr>
                              <m:ctrlPr>
                                <a:rPr sz="9300" i="1">
                                  <a:solidFill>
                                    <a:srgbClr val="FEFFFE"/>
                                  </a:solidFill>
                                  <a:latin typeface="Cambria Math" panose="02040503050406030204" pitchFamily="18" charset="0"/>
                                </a:rPr>
                              </m:ctrlPr>
                            </m:sSubPr>
                            <m:e>
                              <m:r>
                                <a:rPr sz="9300" i="1">
                                  <a:solidFill>
                                    <a:srgbClr val="FEFFFE"/>
                                  </a:solidFill>
                                  <a:latin typeface="Cambria Math" panose="02040503050406030204" pitchFamily="18" charset="0"/>
                                </a:rPr>
                                <m:t>𝐼</m:t>
                              </m:r>
                            </m:e>
                            <m:sub>
                              <m:r>
                                <a:rPr sz="9300" i="1">
                                  <a:solidFill>
                                    <a:srgbClr val="FEFFFE"/>
                                  </a:solidFill>
                                  <a:latin typeface="Cambria Math" panose="02040503050406030204" pitchFamily="18" charset="0"/>
                                </a:rPr>
                                <m:t>1</m:t>
                              </m:r>
                            </m:sub>
                          </m:sSub>
                          <m:r>
                            <a:rPr sz="9300" i="1">
                              <a:solidFill>
                                <a:srgbClr val="FEFFFE"/>
                              </a:solidFill>
                              <a:latin typeface="Cambria Math" panose="02040503050406030204" pitchFamily="18" charset="0"/>
                            </a:rPr>
                            <m:t>+3</m:t>
                          </m:r>
                        </m:e>
                      </m:d>
                    </m:oMath>
                  </m:oMathPara>
                </a14:m>
                <a:endParaRPr dirty="0"/>
              </a:p>
            </p:txBody>
          </p:sp>
        </mc:Choice>
        <mc:Fallback xmlns="">
          <p:sp>
            <p:nvSpPr>
              <p:cNvPr id="320" name="Text">
                <a:extLst>
                  <a:ext uri="{FF2B5EF4-FFF2-40B4-BE49-F238E27FC236}">
                    <a16:creationId xmlns:a16="http://schemas.microsoft.com/office/drawing/2014/main" id="{BFAB657B-5AF5-5012-A81B-5C014A5143A4}"/>
                  </a:ext>
                </a:extLst>
              </p:cNvPr>
              <p:cNvSpPr txBox="1">
                <a:spLocks noRot="1" noChangeAspect="1" noMove="1" noResize="1" noEditPoints="1" noAdjustHandles="1" noChangeArrowheads="1" noChangeShapeType="1" noTextEdit="1"/>
              </p:cNvSpPr>
              <p:nvPr/>
            </p:nvSpPr>
            <p:spPr>
              <a:xfrm>
                <a:off x="4610598" y="3666184"/>
                <a:ext cx="15162805" cy="1597489"/>
              </a:xfrm>
              <a:prstGeom prst="rect">
                <a:avLst/>
              </a:prstGeom>
              <a:blipFill>
                <a:blip r:embed="rId3"/>
                <a:stretch>
                  <a:fillRect l="-1756" b="-24409"/>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321" name="Text">
                <a:extLst>
                  <a:ext uri="{FF2B5EF4-FFF2-40B4-BE49-F238E27FC236}">
                    <a16:creationId xmlns:a16="http://schemas.microsoft.com/office/drawing/2014/main" id="{1F8AEC9E-6FBA-B97F-6034-A9916535593E}"/>
                  </a:ext>
                </a:extLst>
              </p:cNvPr>
              <p:cNvSpPr txBox="1"/>
              <p:nvPr/>
            </p:nvSpPr>
            <p:spPr>
              <a:xfrm>
                <a:off x="2384604" y="7829295"/>
                <a:ext cx="20816981" cy="2826415"/>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lvl1pPr>
                  <a:defRPr sz="9300"/>
                </a:lvl1pPr>
              </a:lstStyle>
              <a:p>
                <a:pPr/>
                <a14:m>
                  <m:oMathPara xmlns:m="http://schemas.openxmlformats.org/officeDocument/2006/math">
                    <m:oMathParaPr>
                      <m:jc m:val="center"/>
                    </m:oMathParaPr>
                    <m:oMath xmlns:m="http://schemas.openxmlformats.org/officeDocument/2006/math">
                      <m:sSub>
                        <m:sSubPr>
                          <m:ctrlPr>
                            <a:rPr sz="9300" i="1">
                              <a:solidFill>
                                <a:srgbClr val="FEFFFE"/>
                              </a:solidFill>
                              <a:latin typeface="Cambria Math" panose="02040503050406030204" pitchFamily="18" charset="0"/>
                            </a:rPr>
                          </m:ctrlPr>
                        </m:sSubPr>
                        <m:e>
                          <m:r>
                            <m:rPr>
                              <m:sty m:val="p"/>
                            </m:rPr>
                            <a:rPr sz="9300" i="1">
                              <a:solidFill>
                                <a:srgbClr val="FEFFFE"/>
                              </a:solidFill>
                              <a:latin typeface="Cambria Math" panose="02040503050406030204" pitchFamily="18" charset="0"/>
                            </a:rPr>
                            <m:t>Ψ</m:t>
                          </m:r>
                        </m:e>
                        <m:sub>
                          <m:r>
                            <m:rPr>
                              <m:nor/>
                            </m:rPr>
                            <a:rPr sz="9300" i="0">
                              <a:solidFill>
                                <a:srgbClr val="FEFFFE"/>
                              </a:solidFill>
                              <a:latin typeface="Cambria Math" panose="02040503050406030204" pitchFamily="18" charset="0"/>
                            </a:rPr>
                            <m:t>SNH</m:t>
                          </m:r>
                        </m:sub>
                      </m:sSub>
                      <m:r>
                        <a:rPr sz="9300" i="1">
                          <a:solidFill>
                            <a:srgbClr val="FEFFFE"/>
                          </a:solidFill>
                          <a:latin typeface="Cambria Math" panose="02040503050406030204" pitchFamily="18" charset="0"/>
                        </a:rPr>
                        <m:t>(</m:t>
                      </m:r>
                      <m:r>
                        <a:rPr sz="9300" i="1">
                          <a:solidFill>
                            <a:srgbClr val="FEFFFE"/>
                          </a:solidFill>
                          <a:latin typeface="Cambria Math" panose="02040503050406030204" pitchFamily="18" charset="0"/>
                        </a:rPr>
                        <m:t>𝐅</m:t>
                      </m:r>
                      <m:r>
                        <a:rPr sz="9300" i="1">
                          <a:solidFill>
                            <a:srgbClr val="FEFFFE"/>
                          </a:solidFill>
                          <a:latin typeface="Cambria Math" panose="02040503050406030204" pitchFamily="18" charset="0"/>
                        </a:rPr>
                        <m:t>)=</m:t>
                      </m:r>
                      <m:f>
                        <m:fPr>
                          <m:ctrlPr>
                            <a:rPr sz="9300" i="1">
                              <a:solidFill>
                                <a:srgbClr val="FEFFFE"/>
                              </a:solidFill>
                              <a:latin typeface="Cambria Math" panose="02040503050406030204" pitchFamily="18" charset="0"/>
                            </a:rPr>
                          </m:ctrlPr>
                        </m:fPr>
                        <m:num>
                          <m:r>
                            <a:rPr sz="9300" i="1">
                              <a:solidFill>
                                <a:srgbClr val="FEFFFE"/>
                              </a:solidFill>
                              <a:latin typeface="Cambria Math" panose="02040503050406030204" pitchFamily="18" charset="0"/>
                            </a:rPr>
                            <m:t>𝜇</m:t>
                          </m:r>
                        </m:num>
                        <m:den>
                          <m:r>
                            <a:rPr sz="9300" i="1">
                              <a:solidFill>
                                <a:srgbClr val="FEFFFE"/>
                              </a:solidFill>
                              <a:latin typeface="Cambria Math" panose="02040503050406030204" pitchFamily="18" charset="0"/>
                            </a:rPr>
                            <m:t>2</m:t>
                          </m:r>
                        </m:den>
                      </m:f>
                      <m:r>
                        <a:rPr sz="9300" i="1">
                          <a:solidFill>
                            <a:srgbClr val="FEFFFE"/>
                          </a:solidFill>
                          <a:latin typeface="Cambria Math" panose="02040503050406030204" pitchFamily="18" charset="0"/>
                        </a:rPr>
                        <m:t>(</m:t>
                      </m:r>
                      <m:sSub>
                        <m:sSubPr>
                          <m:ctrlPr>
                            <a:rPr lang="ar-AE" sz="9300" i="1" smtClean="0">
                              <a:solidFill>
                                <a:schemeClr val="accent5"/>
                              </a:solidFill>
                              <a:latin typeface="Cambria Math" panose="02040503050406030204" pitchFamily="18" charset="0"/>
                            </a:rPr>
                          </m:ctrlPr>
                        </m:sSubPr>
                        <m:e>
                          <m:r>
                            <a:rPr lang="ar-AE" sz="9300" i="1">
                              <a:solidFill>
                                <a:schemeClr val="accent5"/>
                              </a:solidFill>
                              <a:latin typeface="Cambria Math" panose="02040503050406030204" pitchFamily="18" charset="0"/>
                            </a:rPr>
                            <m:t>𝐼</m:t>
                          </m:r>
                        </m:e>
                        <m:sub>
                          <m:r>
                            <a:rPr lang="ar-AE" sz="9300" i="1">
                              <a:solidFill>
                                <a:schemeClr val="accent5"/>
                              </a:solidFill>
                              <a:latin typeface="Cambria Math" panose="02040503050406030204" pitchFamily="18" charset="0"/>
                            </a:rPr>
                            <m:t>2</m:t>
                          </m:r>
                        </m:sub>
                      </m:sSub>
                      <m:r>
                        <a:rPr sz="9300" i="1">
                          <a:solidFill>
                            <a:srgbClr val="FEFFFE"/>
                          </a:solidFill>
                          <a:latin typeface="Cambria Math" panose="02040503050406030204" pitchFamily="18" charset="0"/>
                        </a:rPr>
                        <m:t>−3)+</m:t>
                      </m:r>
                      <m:f>
                        <m:fPr>
                          <m:ctrlPr>
                            <a:rPr sz="9300" i="1">
                              <a:solidFill>
                                <a:srgbClr val="FEFFFE"/>
                              </a:solidFill>
                              <a:latin typeface="Cambria Math" panose="02040503050406030204" pitchFamily="18" charset="0"/>
                            </a:rPr>
                          </m:ctrlPr>
                        </m:fPr>
                        <m:num>
                          <m:r>
                            <a:rPr sz="9300" i="1">
                              <a:solidFill>
                                <a:srgbClr val="FEFFFE"/>
                              </a:solidFill>
                              <a:latin typeface="Cambria Math" panose="02040503050406030204" pitchFamily="18" charset="0"/>
                            </a:rPr>
                            <m:t>𝜆</m:t>
                          </m:r>
                        </m:num>
                        <m:den>
                          <m:r>
                            <a:rPr sz="9300" i="1">
                              <a:solidFill>
                                <a:srgbClr val="FEFFFE"/>
                              </a:solidFill>
                              <a:latin typeface="Cambria Math" panose="02040503050406030204" pitchFamily="18" charset="0"/>
                            </a:rPr>
                            <m:t>2</m:t>
                          </m:r>
                        </m:den>
                      </m:f>
                      <m:sSup>
                        <m:sSupPr>
                          <m:ctrlPr>
                            <a:rPr sz="9300" i="1">
                              <a:solidFill>
                                <a:srgbClr val="FEFFFE"/>
                              </a:solidFill>
                              <a:latin typeface="Cambria Math" panose="02040503050406030204" pitchFamily="18" charset="0"/>
                            </a:rPr>
                          </m:ctrlPr>
                        </m:sSupPr>
                        <m:e>
                          <m:d>
                            <m:dPr>
                              <m:ctrlPr>
                                <a:rPr sz="9300" i="1">
                                  <a:solidFill>
                                    <a:srgbClr val="FEFFFE"/>
                                  </a:solidFill>
                                  <a:latin typeface="Cambria Math" panose="02040503050406030204" pitchFamily="18" charset="0"/>
                                </a:rPr>
                              </m:ctrlPr>
                            </m:dPr>
                            <m:e>
                              <m:sSub>
                                <m:sSubPr>
                                  <m:ctrlPr>
                                    <a:rPr sz="9300" i="1">
                                      <a:solidFill>
                                        <a:srgbClr val="FEFFFE"/>
                                      </a:solidFill>
                                      <a:latin typeface="Cambria Math" panose="02040503050406030204" pitchFamily="18" charset="0"/>
                                    </a:rPr>
                                  </m:ctrlPr>
                                </m:sSubPr>
                                <m:e>
                                  <m:r>
                                    <a:rPr sz="9300" i="1">
                                      <a:solidFill>
                                        <a:srgbClr val="FEFFFE"/>
                                      </a:solidFill>
                                      <a:latin typeface="Cambria Math" panose="02040503050406030204" pitchFamily="18" charset="0"/>
                                    </a:rPr>
                                    <m:t>𝐼</m:t>
                                  </m:r>
                                </m:e>
                                <m:sub>
                                  <m:r>
                                    <a:rPr sz="9300" i="1">
                                      <a:solidFill>
                                        <a:srgbClr val="FEFFFE"/>
                                      </a:solidFill>
                                      <a:latin typeface="Cambria Math" panose="02040503050406030204" pitchFamily="18" charset="0"/>
                                    </a:rPr>
                                    <m:t>3</m:t>
                                  </m:r>
                                </m:sub>
                              </m:sSub>
                              <m:r>
                                <a:rPr sz="9300" i="1">
                                  <a:solidFill>
                                    <a:srgbClr val="FEFFFE"/>
                                  </a:solidFill>
                                  <a:latin typeface="Cambria Math" panose="02040503050406030204" pitchFamily="18" charset="0"/>
                                </a:rPr>
                                <m:t>−1−</m:t>
                              </m:r>
                              <m:f>
                                <m:fPr>
                                  <m:ctrlPr>
                                    <a:rPr sz="9300" i="1">
                                      <a:solidFill>
                                        <a:srgbClr val="FEFFFE"/>
                                      </a:solidFill>
                                      <a:latin typeface="Cambria Math" panose="02040503050406030204" pitchFamily="18" charset="0"/>
                                    </a:rPr>
                                  </m:ctrlPr>
                                </m:fPr>
                                <m:num>
                                  <m:r>
                                    <a:rPr sz="9300" i="1">
                                      <a:solidFill>
                                        <a:srgbClr val="FEFFFE"/>
                                      </a:solidFill>
                                      <a:latin typeface="Cambria Math" panose="02040503050406030204" pitchFamily="18" charset="0"/>
                                    </a:rPr>
                                    <m:t>𝜇</m:t>
                                  </m:r>
                                </m:num>
                                <m:den>
                                  <m:r>
                                    <a:rPr sz="9300" i="1">
                                      <a:solidFill>
                                        <a:srgbClr val="FEFFFE"/>
                                      </a:solidFill>
                                      <a:latin typeface="Cambria Math" panose="02040503050406030204" pitchFamily="18" charset="0"/>
                                    </a:rPr>
                                    <m:t>𝜆</m:t>
                                  </m:r>
                                </m:den>
                              </m:f>
                            </m:e>
                          </m:d>
                        </m:e>
                        <m:sup>
                          <m:r>
                            <a:rPr sz="9300" i="1">
                              <a:solidFill>
                                <a:srgbClr val="FEFFFE"/>
                              </a:solidFill>
                              <a:latin typeface="Cambria Math" panose="02040503050406030204" pitchFamily="18" charset="0"/>
                            </a:rPr>
                            <m:t>2</m:t>
                          </m:r>
                        </m:sup>
                      </m:sSup>
                    </m:oMath>
                  </m:oMathPara>
                </a14:m>
                <a:endParaRPr dirty="0"/>
              </a:p>
            </p:txBody>
          </p:sp>
        </mc:Choice>
        <mc:Fallback xmlns="">
          <p:sp>
            <p:nvSpPr>
              <p:cNvPr id="321" name="Text">
                <a:extLst>
                  <a:ext uri="{FF2B5EF4-FFF2-40B4-BE49-F238E27FC236}">
                    <a16:creationId xmlns:a16="http://schemas.microsoft.com/office/drawing/2014/main" id="{1F8AEC9E-6FBA-B97F-6034-A9916535593E}"/>
                  </a:ext>
                </a:extLst>
              </p:cNvPr>
              <p:cNvSpPr txBox="1">
                <a:spLocks noRot="1" noChangeAspect="1" noMove="1" noResize="1" noEditPoints="1" noAdjustHandles="1" noChangeArrowheads="1" noChangeShapeType="1" noTextEdit="1"/>
              </p:cNvSpPr>
              <p:nvPr/>
            </p:nvSpPr>
            <p:spPr>
              <a:xfrm>
                <a:off x="2384604" y="7829295"/>
                <a:ext cx="20816981" cy="2826415"/>
              </a:xfrm>
              <a:prstGeom prst="rect">
                <a:avLst/>
              </a:prstGeom>
              <a:blipFill>
                <a:blip r:embed="rId4"/>
                <a:stretch>
                  <a:fillRect l="-1159" b="-12054"/>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CN">
                    <a:noFill/>
                  </a:rPr>
                  <a:t> </a:t>
                </a:r>
              </a:p>
            </p:txBody>
          </p:sp>
        </mc:Fallback>
      </mc:AlternateContent>
      <p:sp>
        <p:nvSpPr>
          <p:cNvPr id="2" name="Slide Number Placeholder 1">
            <a:extLst>
              <a:ext uri="{FF2B5EF4-FFF2-40B4-BE49-F238E27FC236}">
                <a16:creationId xmlns:a16="http://schemas.microsoft.com/office/drawing/2014/main" id="{7DDF5819-B021-E771-E7DF-85A8A1E63B76}"/>
              </a:ext>
            </a:extLst>
          </p:cNvPr>
          <p:cNvSpPr>
            <a:spLocks noGrp="1"/>
          </p:cNvSpPr>
          <p:nvPr>
            <p:ph type="sldNum" sz="quarter" idx="2"/>
          </p:nvPr>
        </p:nvSpPr>
        <p:spPr/>
        <p:txBody>
          <a:bodyPr/>
          <a:lstStyle/>
          <a:p>
            <a:fld id="{86CB4B4D-7CA3-9044-876B-883B54F8677D}" type="slidenum">
              <a:rPr lang="en-CN" smtClean="0"/>
              <a:t>24</a:t>
            </a:fld>
            <a:endParaRPr lang="en-CN"/>
          </a:p>
        </p:txBody>
      </p:sp>
    </p:spTree>
    <p:extLst>
      <p:ext uri="{BB962C8B-B14F-4D97-AF65-F5344CB8AC3E}">
        <p14:creationId xmlns:p14="http://schemas.microsoft.com/office/powerpoint/2010/main" val="2035607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25" name="Text"/>
              <p:cNvSpPr txBox="1"/>
              <p:nvPr/>
            </p:nvSpPr>
            <p:spPr>
              <a:xfrm>
                <a:off x="4634006" y="5664837"/>
                <a:ext cx="6479080" cy="238632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14000"/>
                </a:lvl1pPr>
              </a:lstStyle>
              <a:p>
                <a:pPr/>
                <a14:m>
                  <m:oMathPara xmlns:m="http://schemas.openxmlformats.org/officeDocument/2006/math">
                    <m:oMathParaPr>
                      <m:jc m:val="center"/>
                    </m:oMathParaPr>
                    <m:oMath xmlns:m="http://schemas.openxmlformats.org/officeDocument/2006/math">
                      <m:r>
                        <m:rPr>
                          <m:sty m:val="p"/>
                        </m:rPr>
                        <a:rPr sz="14000" i="1">
                          <a:solidFill>
                            <a:srgbClr val="FEFFFE"/>
                          </a:solidFill>
                          <a:latin typeface="Cambria Math" panose="02040503050406030204" pitchFamily="18" charset="0"/>
                        </a:rPr>
                        <m:t>Ψ</m:t>
                      </m:r>
                      <m:d>
                        <m:dPr>
                          <m:ctrlPr>
                            <a:rPr sz="14000" i="1">
                              <a:solidFill>
                                <a:srgbClr val="FEFFFE"/>
                              </a:solidFill>
                              <a:latin typeface="Cambria Math" panose="02040503050406030204" pitchFamily="18" charset="0"/>
                            </a:rPr>
                          </m:ctrlPr>
                        </m:dPr>
                        <m:e>
                          <m:sSub>
                            <m:sSubPr>
                              <m:ctrlPr>
                                <a:rPr sz="14000" i="1">
                                  <a:solidFill>
                                    <a:srgbClr val="FEFFFE"/>
                                  </a:solidFill>
                                  <a:latin typeface="Cambria Math" panose="02040503050406030204" pitchFamily="18" charset="0"/>
                                </a:rPr>
                              </m:ctrlPr>
                            </m:sSubPr>
                            <m:e>
                              <m:r>
                                <a:rPr sz="14000" i="1">
                                  <a:solidFill>
                                    <a:srgbClr val="FEFFFE"/>
                                  </a:solidFill>
                                  <a:latin typeface="Cambria Math" panose="02040503050406030204" pitchFamily="18" charset="0"/>
                                </a:rPr>
                                <m:t>𝐼</m:t>
                              </m:r>
                            </m:e>
                            <m:sub>
                              <m:r>
                                <a:rPr sz="14000" i="1">
                                  <a:solidFill>
                                    <a:srgbClr val="FEFFFE"/>
                                  </a:solidFill>
                                  <a:latin typeface="Cambria Math" panose="02040503050406030204" pitchFamily="18" charset="0"/>
                                </a:rPr>
                                <m:t>1</m:t>
                              </m:r>
                            </m:sub>
                          </m:sSub>
                          <m:r>
                            <a:rPr sz="14000" i="1">
                              <a:solidFill>
                                <a:srgbClr val="FEFFFE"/>
                              </a:solidFill>
                              <a:latin typeface="Cambria Math" panose="02040503050406030204" pitchFamily="18" charset="0"/>
                            </a:rPr>
                            <m:t>,</m:t>
                          </m:r>
                          <m:sSub>
                            <m:sSubPr>
                              <m:ctrlPr>
                                <a:rPr sz="14000" i="1">
                                  <a:solidFill>
                                    <a:srgbClr val="FEFFFE"/>
                                  </a:solidFill>
                                  <a:latin typeface="Cambria Math" panose="02040503050406030204" pitchFamily="18" charset="0"/>
                                </a:rPr>
                              </m:ctrlPr>
                            </m:sSubPr>
                            <m:e>
                              <m:r>
                                <a:rPr sz="14000" i="1">
                                  <a:solidFill>
                                    <a:srgbClr val="FEFFFE"/>
                                  </a:solidFill>
                                  <a:latin typeface="Cambria Math" panose="02040503050406030204" pitchFamily="18" charset="0"/>
                                </a:rPr>
                                <m:t>𝐼</m:t>
                              </m:r>
                            </m:e>
                            <m:sub>
                              <m:r>
                                <a:rPr sz="14000" i="1">
                                  <a:solidFill>
                                    <a:srgbClr val="FEFFFE"/>
                                  </a:solidFill>
                                  <a:latin typeface="Cambria Math" panose="02040503050406030204" pitchFamily="18" charset="0"/>
                                </a:rPr>
                                <m:t>2</m:t>
                              </m:r>
                            </m:sub>
                          </m:sSub>
                        </m:e>
                      </m:d>
                    </m:oMath>
                  </m:oMathPara>
                </a14:m>
                <a:endParaRPr/>
              </a:p>
            </p:txBody>
          </p:sp>
        </mc:Choice>
        <mc:Fallback xmlns="">
          <p:sp>
            <p:nvSpPr>
              <p:cNvPr id="325" name="Text"/>
              <p:cNvSpPr txBox="1">
                <a:spLocks noRot="1" noChangeAspect="1" noMove="1" noResize="1" noEditPoints="1" noAdjustHandles="1" noChangeArrowheads="1" noChangeShapeType="1" noTextEdit="1"/>
              </p:cNvSpPr>
              <p:nvPr/>
            </p:nvSpPr>
            <p:spPr>
              <a:xfrm>
                <a:off x="4634006" y="5664837"/>
                <a:ext cx="6479080" cy="2386326"/>
              </a:xfrm>
              <a:prstGeom prst="rect">
                <a:avLst/>
              </a:prstGeom>
              <a:blipFill>
                <a:blip r:embed="rId3"/>
                <a:stretch>
                  <a:fillRect l="-10547" b="-684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326" name="Text"/>
              <p:cNvSpPr txBox="1"/>
              <p:nvPr/>
            </p:nvSpPr>
            <p:spPr>
              <a:xfrm>
                <a:off x="13692354" y="5664837"/>
                <a:ext cx="6479080" cy="238632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14000"/>
                </a:lvl1pPr>
              </a:lstStyle>
              <a:p>
                <a:pPr/>
                <a14:m>
                  <m:oMathPara xmlns:m="http://schemas.openxmlformats.org/officeDocument/2006/math">
                    <m:oMathParaPr>
                      <m:jc m:val="center"/>
                    </m:oMathParaPr>
                    <m:oMath xmlns:m="http://schemas.openxmlformats.org/officeDocument/2006/math">
                      <m:r>
                        <m:rPr>
                          <m:sty m:val="p"/>
                        </m:rPr>
                        <a:rPr sz="14000" i="1">
                          <a:solidFill>
                            <a:srgbClr val="FEFFFE"/>
                          </a:solidFill>
                          <a:latin typeface="Cambria Math" panose="02040503050406030204" pitchFamily="18" charset="0"/>
                        </a:rPr>
                        <m:t>Ψ</m:t>
                      </m:r>
                      <m:d>
                        <m:dPr>
                          <m:ctrlPr>
                            <a:rPr sz="14000" i="1">
                              <a:solidFill>
                                <a:srgbClr val="FEFFFE"/>
                              </a:solidFill>
                              <a:latin typeface="Cambria Math" panose="02040503050406030204" pitchFamily="18" charset="0"/>
                            </a:rPr>
                          </m:ctrlPr>
                        </m:dPr>
                        <m:e>
                          <m:sSub>
                            <m:sSubPr>
                              <m:ctrlPr>
                                <a:rPr sz="14000" i="1">
                                  <a:solidFill>
                                    <a:srgbClr val="FEFFFE"/>
                                  </a:solidFill>
                                  <a:latin typeface="Cambria Math" panose="02040503050406030204" pitchFamily="18" charset="0"/>
                                </a:rPr>
                              </m:ctrlPr>
                            </m:sSubPr>
                            <m:e>
                              <m:r>
                                <a:rPr sz="14000" i="1">
                                  <a:solidFill>
                                    <a:srgbClr val="FEFFFE"/>
                                  </a:solidFill>
                                  <a:latin typeface="Cambria Math" panose="02040503050406030204" pitchFamily="18" charset="0"/>
                                </a:rPr>
                                <m:t>𝐼</m:t>
                              </m:r>
                            </m:e>
                            <m:sub>
                              <m:r>
                                <a:rPr sz="14000" i="1">
                                  <a:solidFill>
                                    <a:srgbClr val="FEFFFE"/>
                                  </a:solidFill>
                                  <a:latin typeface="Cambria Math" panose="02040503050406030204" pitchFamily="18" charset="0"/>
                                </a:rPr>
                                <m:t>2</m:t>
                              </m:r>
                            </m:sub>
                          </m:sSub>
                          <m:r>
                            <a:rPr sz="14000" i="1">
                              <a:solidFill>
                                <a:srgbClr val="FEFFFE"/>
                              </a:solidFill>
                              <a:latin typeface="Cambria Math" panose="02040503050406030204" pitchFamily="18" charset="0"/>
                            </a:rPr>
                            <m:t>,</m:t>
                          </m:r>
                          <m:sSub>
                            <m:sSubPr>
                              <m:ctrlPr>
                                <a:rPr sz="14000" i="1">
                                  <a:solidFill>
                                    <a:srgbClr val="FEFFFE"/>
                                  </a:solidFill>
                                  <a:latin typeface="Cambria Math" panose="02040503050406030204" pitchFamily="18" charset="0"/>
                                </a:rPr>
                              </m:ctrlPr>
                            </m:sSubPr>
                            <m:e>
                              <m:r>
                                <a:rPr sz="14000" i="1">
                                  <a:solidFill>
                                    <a:srgbClr val="FEFFFE"/>
                                  </a:solidFill>
                                  <a:latin typeface="Cambria Math" panose="02040503050406030204" pitchFamily="18" charset="0"/>
                                </a:rPr>
                                <m:t>𝐼</m:t>
                              </m:r>
                            </m:e>
                            <m:sub>
                              <m:r>
                                <a:rPr sz="14000" i="1">
                                  <a:solidFill>
                                    <a:srgbClr val="FEFFFE"/>
                                  </a:solidFill>
                                  <a:latin typeface="Cambria Math" panose="02040503050406030204" pitchFamily="18" charset="0"/>
                                </a:rPr>
                                <m:t>3</m:t>
                              </m:r>
                            </m:sub>
                          </m:sSub>
                        </m:e>
                      </m:d>
                    </m:oMath>
                  </m:oMathPara>
                </a14:m>
                <a:endParaRPr/>
              </a:p>
            </p:txBody>
          </p:sp>
        </mc:Choice>
        <mc:Fallback xmlns="">
          <p:sp>
            <p:nvSpPr>
              <p:cNvPr id="326" name="Text"/>
              <p:cNvSpPr txBox="1">
                <a:spLocks noRot="1" noChangeAspect="1" noMove="1" noResize="1" noEditPoints="1" noAdjustHandles="1" noChangeArrowheads="1" noChangeShapeType="1" noTextEdit="1"/>
              </p:cNvSpPr>
              <p:nvPr/>
            </p:nvSpPr>
            <p:spPr>
              <a:xfrm>
                <a:off x="13692354" y="5664837"/>
                <a:ext cx="6479080" cy="2386326"/>
              </a:xfrm>
              <a:prstGeom prst="rect">
                <a:avLst/>
              </a:prstGeom>
              <a:blipFill>
                <a:blip r:embed="rId4"/>
                <a:stretch>
                  <a:fillRect l="-11155" b="-736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CN">
                    <a:noFill/>
                  </a:rPr>
                  <a:t> </a:t>
                </a:r>
              </a:p>
            </p:txBody>
          </p:sp>
        </mc:Fallback>
      </mc:AlternateContent>
      <p:sp>
        <p:nvSpPr>
          <p:cNvPr id="2" name="Slide Number Placeholder 1">
            <a:extLst>
              <a:ext uri="{FF2B5EF4-FFF2-40B4-BE49-F238E27FC236}">
                <a16:creationId xmlns:a16="http://schemas.microsoft.com/office/drawing/2014/main" id="{41905D83-2EA8-1D1F-914E-D3D4DC22B914}"/>
              </a:ext>
            </a:extLst>
          </p:cNvPr>
          <p:cNvSpPr>
            <a:spLocks noGrp="1"/>
          </p:cNvSpPr>
          <p:nvPr>
            <p:ph type="sldNum" sz="quarter" idx="2"/>
          </p:nvPr>
        </p:nvSpPr>
        <p:spPr/>
        <p:txBody>
          <a:bodyPr/>
          <a:lstStyle/>
          <a:p>
            <a:fld id="{86CB4B4D-7CA3-9044-876B-883B54F8677D}" type="slidenum">
              <a:rPr lang="en-CN" smtClean="0"/>
              <a:t>25</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85F2E-AA6C-33C0-08CC-836851098E4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25" name="Text">
                <a:extLst>
                  <a:ext uri="{FF2B5EF4-FFF2-40B4-BE49-F238E27FC236}">
                    <a16:creationId xmlns:a16="http://schemas.microsoft.com/office/drawing/2014/main" id="{72C807B5-2207-EA54-CD6E-6DEAF7E4C961}"/>
                  </a:ext>
                </a:extLst>
              </p:cNvPr>
              <p:cNvSpPr txBox="1"/>
              <p:nvPr/>
            </p:nvSpPr>
            <p:spPr>
              <a:xfrm>
                <a:off x="4634006" y="5664837"/>
                <a:ext cx="6479080" cy="2386326"/>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lvl1pPr>
                  <a:defRPr sz="14000"/>
                </a:lvl1pPr>
              </a:lstStyle>
              <a:p>
                <a:pPr/>
                <a14:m>
                  <m:oMathPara xmlns:m="http://schemas.openxmlformats.org/officeDocument/2006/math">
                    <m:oMathParaPr>
                      <m:jc m:val="center"/>
                    </m:oMathParaPr>
                    <m:oMath xmlns:m="http://schemas.openxmlformats.org/officeDocument/2006/math">
                      <m:r>
                        <m:rPr>
                          <m:sty m:val="p"/>
                        </m:rPr>
                        <a:rPr sz="14000" i="1">
                          <a:solidFill>
                            <a:srgbClr val="FEFFFE"/>
                          </a:solidFill>
                          <a:latin typeface="Cambria Math" panose="02040503050406030204" pitchFamily="18" charset="0"/>
                        </a:rPr>
                        <m:t>Ψ</m:t>
                      </m:r>
                      <m:d>
                        <m:dPr>
                          <m:ctrlPr>
                            <a:rPr sz="14000" i="1">
                              <a:solidFill>
                                <a:srgbClr val="FEFFFE"/>
                              </a:solidFill>
                              <a:latin typeface="Cambria Math" panose="02040503050406030204" pitchFamily="18" charset="0"/>
                            </a:rPr>
                          </m:ctrlPr>
                        </m:dPr>
                        <m:e>
                          <m:sSub>
                            <m:sSubPr>
                              <m:ctrlPr>
                                <a:rPr sz="14000" i="1">
                                  <a:solidFill>
                                    <a:srgbClr val="FEFFFE"/>
                                  </a:solidFill>
                                  <a:latin typeface="Cambria Math" panose="02040503050406030204" pitchFamily="18" charset="0"/>
                                </a:rPr>
                              </m:ctrlPr>
                            </m:sSubPr>
                            <m:e>
                              <m:r>
                                <a:rPr sz="14000" i="1">
                                  <a:solidFill>
                                    <a:srgbClr val="FEFFFE"/>
                                  </a:solidFill>
                                  <a:latin typeface="Cambria Math" panose="02040503050406030204" pitchFamily="18" charset="0"/>
                                </a:rPr>
                                <m:t>𝐼</m:t>
                              </m:r>
                            </m:e>
                            <m:sub>
                              <m:r>
                                <a:rPr sz="14000" i="1">
                                  <a:solidFill>
                                    <a:srgbClr val="FEFFFE"/>
                                  </a:solidFill>
                                  <a:latin typeface="Cambria Math" panose="02040503050406030204" pitchFamily="18" charset="0"/>
                                </a:rPr>
                                <m:t>1</m:t>
                              </m:r>
                            </m:sub>
                          </m:sSub>
                          <m:r>
                            <a:rPr sz="14000" i="1">
                              <a:solidFill>
                                <a:srgbClr val="FEFFFE"/>
                              </a:solidFill>
                              <a:latin typeface="Cambria Math" panose="02040503050406030204" pitchFamily="18" charset="0"/>
                            </a:rPr>
                            <m:t>,</m:t>
                          </m:r>
                          <m:sSub>
                            <m:sSubPr>
                              <m:ctrlPr>
                                <a:rPr sz="14000" i="1">
                                  <a:solidFill>
                                    <a:srgbClr val="FEFFFE"/>
                                  </a:solidFill>
                                  <a:latin typeface="Cambria Math" panose="02040503050406030204" pitchFamily="18" charset="0"/>
                                </a:rPr>
                              </m:ctrlPr>
                            </m:sSubPr>
                            <m:e>
                              <m:r>
                                <a:rPr sz="14000" i="1">
                                  <a:solidFill>
                                    <a:srgbClr val="FEFFFE"/>
                                  </a:solidFill>
                                  <a:latin typeface="Cambria Math" panose="02040503050406030204" pitchFamily="18" charset="0"/>
                                </a:rPr>
                                <m:t>𝐼</m:t>
                              </m:r>
                            </m:e>
                            <m:sub>
                              <m:r>
                                <a:rPr sz="14000" i="1">
                                  <a:solidFill>
                                    <a:srgbClr val="FEFFFE"/>
                                  </a:solidFill>
                                  <a:latin typeface="Cambria Math" panose="02040503050406030204" pitchFamily="18" charset="0"/>
                                </a:rPr>
                                <m:t>2</m:t>
                              </m:r>
                            </m:sub>
                          </m:sSub>
                        </m:e>
                      </m:d>
                    </m:oMath>
                  </m:oMathPara>
                </a14:m>
                <a:endParaRPr/>
              </a:p>
            </p:txBody>
          </p:sp>
        </mc:Choice>
        <mc:Fallback xmlns="">
          <p:sp>
            <p:nvSpPr>
              <p:cNvPr id="325" name="Text">
                <a:extLst>
                  <a:ext uri="{FF2B5EF4-FFF2-40B4-BE49-F238E27FC236}">
                    <a16:creationId xmlns:a16="http://schemas.microsoft.com/office/drawing/2014/main" id="{72C807B5-2207-EA54-CD6E-6DEAF7E4C961}"/>
                  </a:ext>
                </a:extLst>
              </p:cNvPr>
              <p:cNvSpPr txBox="1">
                <a:spLocks noRot="1" noChangeAspect="1" noMove="1" noResize="1" noEditPoints="1" noAdjustHandles="1" noChangeArrowheads="1" noChangeShapeType="1" noTextEdit="1"/>
              </p:cNvSpPr>
              <p:nvPr/>
            </p:nvSpPr>
            <p:spPr>
              <a:xfrm>
                <a:off x="4634006" y="5664837"/>
                <a:ext cx="6479080" cy="2386326"/>
              </a:xfrm>
              <a:prstGeom prst="rect">
                <a:avLst/>
              </a:prstGeom>
              <a:blipFill>
                <a:blip r:embed="rId3"/>
                <a:stretch>
                  <a:fillRect l="-10547" b="-6842"/>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326" name="Text">
                <a:extLst>
                  <a:ext uri="{FF2B5EF4-FFF2-40B4-BE49-F238E27FC236}">
                    <a16:creationId xmlns:a16="http://schemas.microsoft.com/office/drawing/2014/main" id="{88D2705E-2E6E-CB88-E328-1AAC308A9CC5}"/>
                  </a:ext>
                </a:extLst>
              </p:cNvPr>
              <p:cNvSpPr txBox="1"/>
              <p:nvPr/>
            </p:nvSpPr>
            <p:spPr>
              <a:xfrm>
                <a:off x="13692354" y="5664837"/>
                <a:ext cx="6479080" cy="2386326"/>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lvl1pPr>
                  <a:defRPr sz="14000"/>
                </a:lvl1pPr>
              </a:lstStyle>
              <a:p>
                <a:pPr/>
                <a14:m>
                  <m:oMathPara xmlns:m="http://schemas.openxmlformats.org/officeDocument/2006/math">
                    <m:oMathParaPr>
                      <m:jc m:val="center"/>
                    </m:oMathParaPr>
                    <m:oMath xmlns:m="http://schemas.openxmlformats.org/officeDocument/2006/math">
                      <m:r>
                        <m:rPr>
                          <m:sty m:val="p"/>
                        </m:rPr>
                        <a:rPr sz="14000" i="1">
                          <a:solidFill>
                            <a:srgbClr val="FEFFFE"/>
                          </a:solidFill>
                          <a:latin typeface="Cambria Math" panose="02040503050406030204" pitchFamily="18" charset="0"/>
                        </a:rPr>
                        <m:t>Ψ</m:t>
                      </m:r>
                      <m:d>
                        <m:dPr>
                          <m:ctrlPr>
                            <a:rPr sz="14000" i="1">
                              <a:solidFill>
                                <a:srgbClr val="FEFFFE"/>
                              </a:solidFill>
                              <a:latin typeface="Cambria Math" panose="02040503050406030204" pitchFamily="18" charset="0"/>
                            </a:rPr>
                          </m:ctrlPr>
                        </m:dPr>
                        <m:e>
                          <m:sSub>
                            <m:sSubPr>
                              <m:ctrlPr>
                                <a:rPr sz="14000" i="1">
                                  <a:solidFill>
                                    <a:srgbClr val="FEFFFE"/>
                                  </a:solidFill>
                                  <a:latin typeface="Cambria Math" panose="02040503050406030204" pitchFamily="18" charset="0"/>
                                </a:rPr>
                              </m:ctrlPr>
                            </m:sSubPr>
                            <m:e>
                              <m:r>
                                <a:rPr sz="14000" i="1">
                                  <a:solidFill>
                                    <a:srgbClr val="FEFFFE"/>
                                  </a:solidFill>
                                  <a:latin typeface="Cambria Math" panose="02040503050406030204" pitchFamily="18" charset="0"/>
                                </a:rPr>
                                <m:t>𝐼</m:t>
                              </m:r>
                            </m:e>
                            <m:sub>
                              <m:r>
                                <a:rPr sz="14000" i="1">
                                  <a:solidFill>
                                    <a:srgbClr val="FEFFFE"/>
                                  </a:solidFill>
                                  <a:latin typeface="Cambria Math" panose="02040503050406030204" pitchFamily="18" charset="0"/>
                                </a:rPr>
                                <m:t>2</m:t>
                              </m:r>
                            </m:sub>
                          </m:sSub>
                          <m:r>
                            <a:rPr sz="14000" i="1">
                              <a:solidFill>
                                <a:srgbClr val="FEFFFE"/>
                              </a:solidFill>
                              <a:latin typeface="Cambria Math" panose="02040503050406030204" pitchFamily="18" charset="0"/>
                            </a:rPr>
                            <m:t>,</m:t>
                          </m:r>
                          <m:sSub>
                            <m:sSubPr>
                              <m:ctrlPr>
                                <a:rPr sz="14000" i="1">
                                  <a:solidFill>
                                    <a:srgbClr val="FEFFFE"/>
                                  </a:solidFill>
                                  <a:latin typeface="Cambria Math" panose="02040503050406030204" pitchFamily="18" charset="0"/>
                                </a:rPr>
                              </m:ctrlPr>
                            </m:sSubPr>
                            <m:e>
                              <m:r>
                                <a:rPr sz="14000" i="1">
                                  <a:solidFill>
                                    <a:srgbClr val="FEFFFE"/>
                                  </a:solidFill>
                                  <a:latin typeface="Cambria Math" panose="02040503050406030204" pitchFamily="18" charset="0"/>
                                </a:rPr>
                                <m:t>𝐼</m:t>
                              </m:r>
                            </m:e>
                            <m:sub>
                              <m:r>
                                <a:rPr sz="14000" i="1">
                                  <a:solidFill>
                                    <a:srgbClr val="FEFFFE"/>
                                  </a:solidFill>
                                  <a:latin typeface="Cambria Math" panose="02040503050406030204" pitchFamily="18" charset="0"/>
                                </a:rPr>
                                <m:t>3</m:t>
                              </m:r>
                            </m:sub>
                          </m:sSub>
                        </m:e>
                      </m:d>
                    </m:oMath>
                  </m:oMathPara>
                </a14:m>
                <a:endParaRPr/>
              </a:p>
            </p:txBody>
          </p:sp>
        </mc:Choice>
        <mc:Fallback xmlns="">
          <p:sp>
            <p:nvSpPr>
              <p:cNvPr id="326" name="Text">
                <a:extLst>
                  <a:ext uri="{FF2B5EF4-FFF2-40B4-BE49-F238E27FC236}">
                    <a16:creationId xmlns:a16="http://schemas.microsoft.com/office/drawing/2014/main" id="{88D2705E-2E6E-CB88-E328-1AAC308A9CC5}"/>
                  </a:ext>
                </a:extLst>
              </p:cNvPr>
              <p:cNvSpPr txBox="1">
                <a:spLocks noRot="1" noChangeAspect="1" noMove="1" noResize="1" noEditPoints="1" noAdjustHandles="1" noChangeArrowheads="1" noChangeShapeType="1" noTextEdit="1"/>
              </p:cNvSpPr>
              <p:nvPr/>
            </p:nvSpPr>
            <p:spPr>
              <a:xfrm>
                <a:off x="13692354" y="5664837"/>
                <a:ext cx="6479080" cy="2386326"/>
              </a:xfrm>
              <a:prstGeom prst="rect">
                <a:avLst/>
              </a:prstGeom>
              <a:blipFill>
                <a:blip r:embed="rId4"/>
                <a:stretch>
                  <a:fillRect l="-11155" b="-7368"/>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CN">
                    <a:noFill/>
                  </a:rPr>
                  <a:t> </a:t>
                </a:r>
              </a:p>
            </p:txBody>
          </p:sp>
        </mc:Fallback>
      </mc:AlternateContent>
      <p:sp>
        <p:nvSpPr>
          <p:cNvPr id="2" name="Slide Number Placeholder 1">
            <a:extLst>
              <a:ext uri="{FF2B5EF4-FFF2-40B4-BE49-F238E27FC236}">
                <a16:creationId xmlns:a16="http://schemas.microsoft.com/office/drawing/2014/main" id="{830A9F8A-942E-BFBA-224E-4F2F8AC24ADA}"/>
              </a:ext>
            </a:extLst>
          </p:cNvPr>
          <p:cNvSpPr>
            <a:spLocks noGrp="1"/>
          </p:cNvSpPr>
          <p:nvPr>
            <p:ph type="sldNum" sz="quarter" idx="2"/>
          </p:nvPr>
        </p:nvSpPr>
        <p:spPr/>
        <p:txBody>
          <a:bodyPr/>
          <a:lstStyle/>
          <a:p>
            <a:fld id="{86CB4B4D-7CA3-9044-876B-883B54F8677D}" type="slidenum">
              <a:rPr lang="en-CN" smtClean="0"/>
              <a:t>26</a:t>
            </a:fld>
            <a:endParaRPr lang="en-CN"/>
          </a:p>
        </p:txBody>
      </p:sp>
      <p:sp>
        <p:nvSpPr>
          <p:cNvPr id="3" name="TextBox 2">
            <a:extLst>
              <a:ext uri="{FF2B5EF4-FFF2-40B4-BE49-F238E27FC236}">
                <a16:creationId xmlns:a16="http://schemas.microsoft.com/office/drawing/2014/main" id="{A6370C99-DDAD-1BF9-0E67-C49DE702673F}"/>
              </a:ext>
            </a:extLst>
          </p:cNvPr>
          <p:cNvSpPr txBox="1"/>
          <p:nvPr/>
        </p:nvSpPr>
        <p:spPr>
          <a:xfrm>
            <a:off x="271012" y="8460328"/>
            <a:ext cx="147774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rgbClr val="FFFFFF"/>
                </a:solidFill>
                <a:effectLst/>
                <a:uFillTx/>
                <a:latin typeface="+mj-lt"/>
                <a:ea typeface="+mj-ea"/>
                <a:cs typeface="+mj-cs"/>
                <a:sym typeface="YaleNew Roman"/>
              </a:rPr>
              <a:t>S</a:t>
            </a:r>
            <a:r>
              <a:rPr kumimoji="0" lang="en-CN" sz="7200" b="0" i="0" u="none" strike="noStrike" cap="none" spc="0" normalizeH="0" baseline="0" dirty="0">
                <a:ln>
                  <a:noFill/>
                </a:ln>
                <a:solidFill>
                  <a:srgbClr val="FFFFFF"/>
                </a:solidFill>
                <a:effectLst/>
                <a:uFillTx/>
                <a:latin typeface="+mj-lt"/>
                <a:ea typeface="+mj-ea"/>
                <a:cs typeface="+mj-cs"/>
                <a:sym typeface="YaleNew Roman"/>
              </a:rPr>
              <a:t>hape distortion energy</a:t>
            </a:r>
          </a:p>
        </p:txBody>
      </p:sp>
    </p:spTree>
    <p:extLst>
      <p:ext uri="{BB962C8B-B14F-4D97-AF65-F5344CB8AC3E}">
        <p14:creationId xmlns:p14="http://schemas.microsoft.com/office/powerpoint/2010/main" val="2603874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ED88A-0865-0024-9F61-4700969DA75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25" name="Text">
                <a:extLst>
                  <a:ext uri="{FF2B5EF4-FFF2-40B4-BE49-F238E27FC236}">
                    <a16:creationId xmlns:a16="http://schemas.microsoft.com/office/drawing/2014/main" id="{62CD86D1-D31A-3754-C155-6B81B448E1D1}"/>
                  </a:ext>
                </a:extLst>
              </p:cNvPr>
              <p:cNvSpPr txBox="1"/>
              <p:nvPr/>
            </p:nvSpPr>
            <p:spPr>
              <a:xfrm>
                <a:off x="4634006" y="5664837"/>
                <a:ext cx="6479080" cy="238632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14000"/>
                </a:lvl1pPr>
              </a:lstStyle>
              <a:p>
                <a:pPr/>
                <a14:m>
                  <m:oMathPara xmlns:m="http://schemas.openxmlformats.org/officeDocument/2006/math">
                    <m:oMathParaPr>
                      <m:jc m:val="center"/>
                    </m:oMathParaPr>
                    <m:oMath xmlns:m="http://schemas.openxmlformats.org/officeDocument/2006/math">
                      <m:r>
                        <m:rPr>
                          <m:sty m:val="p"/>
                        </m:rPr>
                        <a:rPr sz="14000" i="1">
                          <a:solidFill>
                            <a:srgbClr val="FEFFFE"/>
                          </a:solidFill>
                          <a:latin typeface="Cambria Math" panose="02040503050406030204" pitchFamily="18" charset="0"/>
                        </a:rPr>
                        <m:t>Ψ</m:t>
                      </m:r>
                      <m:d>
                        <m:dPr>
                          <m:ctrlPr>
                            <a:rPr sz="14000" i="1">
                              <a:solidFill>
                                <a:srgbClr val="FEFFFE"/>
                              </a:solidFill>
                              <a:latin typeface="Cambria Math" panose="02040503050406030204" pitchFamily="18" charset="0"/>
                            </a:rPr>
                          </m:ctrlPr>
                        </m:dPr>
                        <m:e>
                          <m:sSub>
                            <m:sSubPr>
                              <m:ctrlPr>
                                <a:rPr sz="14000" i="1">
                                  <a:solidFill>
                                    <a:srgbClr val="FEFFFE"/>
                                  </a:solidFill>
                                  <a:latin typeface="Cambria Math" panose="02040503050406030204" pitchFamily="18" charset="0"/>
                                </a:rPr>
                              </m:ctrlPr>
                            </m:sSubPr>
                            <m:e>
                              <m:r>
                                <a:rPr sz="14000" i="1">
                                  <a:solidFill>
                                    <a:srgbClr val="FEFFFE"/>
                                  </a:solidFill>
                                  <a:latin typeface="Cambria Math" panose="02040503050406030204" pitchFamily="18" charset="0"/>
                                </a:rPr>
                                <m:t>𝐼</m:t>
                              </m:r>
                            </m:e>
                            <m:sub>
                              <m:r>
                                <a:rPr sz="14000" i="1">
                                  <a:solidFill>
                                    <a:srgbClr val="FEFFFE"/>
                                  </a:solidFill>
                                  <a:latin typeface="Cambria Math" panose="02040503050406030204" pitchFamily="18" charset="0"/>
                                </a:rPr>
                                <m:t>1</m:t>
                              </m:r>
                            </m:sub>
                          </m:sSub>
                          <m:r>
                            <a:rPr sz="14000" i="1">
                              <a:solidFill>
                                <a:srgbClr val="FEFFFE"/>
                              </a:solidFill>
                              <a:latin typeface="Cambria Math" panose="02040503050406030204" pitchFamily="18" charset="0"/>
                            </a:rPr>
                            <m:t>,</m:t>
                          </m:r>
                          <m:sSub>
                            <m:sSubPr>
                              <m:ctrlPr>
                                <a:rPr sz="14000" i="1">
                                  <a:solidFill>
                                    <a:srgbClr val="FEFFFE"/>
                                  </a:solidFill>
                                  <a:latin typeface="Cambria Math" panose="02040503050406030204" pitchFamily="18" charset="0"/>
                                </a:rPr>
                              </m:ctrlPr>
                            </m:sSubPr>
                            <m:e>
                              <m:r>
                                <a:rPr sz="14000" i="1">
                                  <a:solidFill>
                                    <a:srgbClr val="FEFFFE"/>
                                  </a:solidFill>
                                  <a:latin typeface="Cambria Math" panose="02040503050406030204" pitchFamily="18" charset="0"/>
                                </a:rPr>
                                <m:t>𝐼</m:t>
                              </m:r>
                            </m:e>
                            <m:sub>
                              <m:r>
                                <a:rPr sz="14000" i="1">
                                  <a:solidFill>
                                    <a:srgbClr val="FEFFFE"/>
                                  </a:solidFill>
                                  <a:latin typeface="Cambria Math" panose="02040503050406030204" pitchFamily="18" charset="0"/>
                                </a:rPr>
                                <m:t>2</m:t>
                              </m:r>
                            </m:sub>
                          </m:sSub>
                        </m:e>
                      </m:d>
                    </m:oMath>
                  </m:oMathPara>
                </a14:m>
                <a:endParaRPr/>
              </a:p>
            </p:txBody>
          </p:sp>
        </mc:Choice>
        <mc:Fallback xmlns="">
          <p:sp>
            <p:nvSpPr>
              <p:cNvPr id="325" name="Text">
                <a:extLst>
                  <a:ext uri="{FF2B5EF4-FFF2-40B4-BE49-F238E27FC236}">
                    <a16:creationId xmlns:a16="http://schemas.microsoft.com/office/drawing/2014/main" id="{62CD86D1-D31A-3754-C155-6B81B448E1D1}"/>
                  </a:ext>
                </a:extLst>
              </p:cNvPr>
              <p:cNvSpPr txBox="1">
                <a:spLocks noRot="1" noChangeAspect="1" noMove="1" noResize="1" noEditPoints="1" noAdjustHandles="1" noChangeArrowheads="1" noChangeShapeType="1" noTextEdit="1"/>
              </p:cNvSpPr>
              <p:nvPr/>
            </p:nvSpPr>
            <p:spPr>
              <a:xfrm>
                <a:off x="4634006" y="5664837"/>
                <a:ext cx="6479080" cy="2386326"/>
              </a:xfrm>
              <a:prstGeom prst="rect">
                <a:avLst/>
              </a:prstGeom>
              <a:blipFill>
                <a:blip r:embed="rId3"/>
                <a:stretch>
                  <a:fillRect l="-10547" b="-6842"/>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326" name="Text">
                <a:extLst>
                  <a:ext uri="{FF2B5EF4-FFF2-40B4-BE49-F238E27FC236}">
                    <a16:creationId xmlns:a16="http://schemas.microsoft.com/office/drawing/2014/main" id="{15DDF61F-5A7A-8F2E-D518-CA4452C6165C}"/>
                  </a:ext>
                </a:extLst>
              </p:cNvPr>
              <p:cNvSpPr txBox="1"/>
              <p:nvPr/>
            </p:nvSpPr>
            <p:spPr>
              <a:xfrm>
                <a:off x="13692354" y="5664837"/>
                <a:ext cx="6479080" cy="238632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14000"/>
                </a:lvl1pPr>
              </a:lstStyle>
              <a:p>
                <a:pPr/>
                <a14:m>
                  <m:oMathPara xmlns:m="http://schemas.openxmlformats.org/officeDocument/2006/math">
                    <m:oMathParaPr>
                      <m:jc m:val="center"/>
                    </m:oMathParaPr>
                    <m:oMath xmlns:m="http://schemas.openxmlformats.org/officeDocument/2006/math">
                      <m:r>
                        <m:rPr>
                          <m:sty m:val="p"/>
                        </m:rPr>
                        <a:rPr sz="14000" i="1">
                          <a:solidFill>
                            <a:srgbClr val="FEFFFE"/>
                          </a:solidFill>
                          <a:latin typeface="Cambria Math" panose="02040503050406030204" pitchFamily="18" charset="0"/>
                        </a:rPr>
                        <m:t>Ψ</m:t>
                      </m:r>
                      <m:d>
                        <m:dPr>
                          <m:ctrlPr>
                            <a:rPr sz="14000" i="1">
                              <a:solidFill>
                                <a:srgbClr val="FEFFFE"/>
                              </a:solidFill>
                              <a:latin typeface="Cambria Math" panose="02040503050406030204" pitchFamily="18" charset="0"/>
                            </a:rPr>
                          </m:ctrlPr>
                        </m:dPr>
                        <m:e>
                          <m:sSub>
                            <m:sSubPr>
                              <m:ctrlPr>
                                <a:rPr sz="14000" i="1">
                                  <a:solidFill>
                                    <a:srgbClr val="FEFFFE"/>
                                  </a:solidFill>
                                  <a:latin typeface="Cambria Math" panose="02040503050406030204" pitchFamily="18" charset="0"/>
                                </a:rPr>
                              </m:ctrlPr>
                            </m:sSubPr>
                            <m:e>
                              <m:r>
                                <a:rPr sz="14000" i="1">
                                  <a:solidFill>
                                    <a:srgbClr val="FEFFFE"/>
                                  </a:solidFill>
                                  <a:latin typeface="Cambria Math" panose="02040503050406030204" pitchFamily="18" charset="0"/>
                                </a:rPr>
                                <m:t>𝐼</m:t>
                              </m:r>
                            </m:e>
                            <m:sub>
                              <m:r>
                                <a:rPr sz="14000" i="1">
                                  <a:solidFill>
                                    <a:srgbClr val="FEFFFE"/>
                                  </a:solidFill>
                                  <a:latin typeface="Cambria Math" panose="02040503050406030204" pitchFamily="18" charset="0"/>
                                </a:rPr>
                                <m:t>2</m:t>
                              </m:r>
                            </m:sub>
                          </m:sSub>
                          <m:r>
                            <a:rPr sz="14000" i="1">
                              <a:solidFill>
                                <a:srgbClr val="FEFFFE"/>
                              </a:solidFill>
                              <a:latin typeface="Cambria Math" panose="02040503050406030204" pitchFamily="18" charset="0"/>
                            </a:rPr>
                            <m:t>,</m:t>
                          </m:r>
                          <m:sSub>
                            <m:sSubPr>
                              <m:ctrlPr>
                                <a:rPr sz="14000" i="1">
                                  <a:solidFill>
                                    <a:srgbClr val="FEFFFE"/>
                                  </a:solidFill>
                                  <a:latin typeface="Cambria Math" panose="02040503050406030204" pitchFamily="18" charset="0"/>
                                </a:rPr>
                              </m:ctrlPr>
                            </m:sSubPr>
                            <m:e>
                              <m:r>
                                <a:rPr sz="14000" i="1">
                                  <a:solidFill>
                                    <a:srgbClr val="FEFFFE"/>
                                  </a:solidFill>
                                  <a:latin typeface="Cambria Math" panose="02040503050406030204" pitchFamily="18" charset="0"/>
                                </a:rPr>
                                <m:t>𝐼</m:t>
                              </m:r>
                            </m:e>
                            <m:sub>
                              <m:r>
                                <a:rPr sz="14000" i="1">
                                  <a:solidFill>
                                    <a:srgbClr val="FEFFFE"/>
                                  </a:solidFill>
                                  <a:latin typeface="Cambria Math" panose="02040503050406030204" pitchFamily="18" charset="0"/>
                                </a:rPr>
                                <m:t>3</m:t>
                              </m:r>
                            </m:sub>
                          </m:sSub>
                        </m:e>
                      </m:d>
                    </m:oMath>
                  </m:oMathPara>
                </a14:m>
                <a:endParaRPr/>
              </a:p>
            </p:txBody>
          </p:sp>
        </mc:Choice>
        <mc:Fallback xmlns="">
          <p:sp>
            <p:nvSpPr>
              <p:cNvPr id="326" name="Text">
                <a:extLst>
                  <a:ext uri="{FF2B5EF4-FFF2-40B4-BE49-F238E27FC236}">
                    <a16:creationId xmlns:a16="http://schemas.microsoft.com/office/drawing/2014/main" id="{15DDF61F-5A7A-8F2E-D518-CA4452C6165C}"/>
                  </a:ext>
                </a:extLst>
              </p:cNvPr>
              <p:cNvSpPr txBox="1">
                <a:spLocks noRot="1" noChangeAspect="1" noMove="1" noResize="1" noEditPoints="1" noAdjustHandles="1" noChangeArrowheads="1" noChangeShapeType="1" noTextEdit="1"/>
              </p:cNvSpPr>
              <p:nvPr/>
            </p:nvSpPr>
            <p:spPr>
              <a:xfrm>
                <a:off x="13692354" y="5664837"/>
                <a:ext cx="6479080" cy="2386326"/>
              </a:xfrm>
              <a:prstGeom prst="rect">
                <a:avLst/>
              </a:prstGeom>
              <a:blipFill>
                <a:blip r:embed="rId4"/>
                <a:stretch>
                  <a:fillRect l="-11155" b="-7368"/>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CN">
                    <a:noFill/>
                  </a:rPr>
                  <a:t> </a:t>
                </a:r>
              </a:p>
            </p:txBody>
          </p:sp>
        </mc:Fallback>
      </mc:AlternateContent>
      <p:sp>
        <p:nvSpPr>
          <p:cNvPr id="2" name="Slide Number Placeholder 1">
            <a:extLst>
              <a:ext uri="{FF2B5EF4-FFF2-40B4-BE49-F238E27FC236}">
                <a16:creationId xmlns:a16="http://schemas.microsoft.com/office/drawing/2014/main" id="{45D34392-32EF-6EC2-CA78-4EAEC1F13D8D}"/>
              </a:ext>
            </a:extLst>
          </p:cNvPr>
          <p:cNvSpPr>
            <a:spLocks noGrp="1"/>
          </p:cNvSpPr>
          <p:nvPr>
            <p:ph type="sldNum" sz="quarter" idx="2"/>
          </p:nvPr>
        </p:nvSpPr>
        <p:spPr/>
        <p:txBody>
          <a:bodyPr/>
          <a:lstStyle/>
          <a:p>
            <a:fld id="{86CB4B4D-7CA3-9044-876B-883B54F8677D}" type="slidenum">
              <a:rPr lang="en-CN" smtClean="0"/>
              <a:t>27</a:t>
            </a:fld>
            <a:endParaRPr lang="en-CN"/>
          </a:p>
        </p:txBody>
      </p:sp>
      <p:sp>
        <p:nvSpPr>
          <p:cNvPr id="3" name="TextBox 2">
            <a:extLst>
              <a:ext uri="{FF2B5EF4-FFF2-40B4-BE49-F238E27FC236}">
                <a16:creationId xmlns:a16="http://schemas.microsoft.com/office/drawing/2014/main" id="{A10B088A-F144-C693-DAEA-91CEDF5977AB}"/>
              </a:ext>
            </a:extLst>
          </p:cNvPr>
          <p:cNvSpPr txBox="1"/>
          <p:nvPr/>
        </p:nvSpPr>
        <p:spPr>
          <a:xfrm>
            <a:off x="271012" y="8460328"/>
            <a:ext cx="147774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rgbClr val="FFFFFF"/>
                </a:solidFill>
                <a:effectLst/>
                <a:uFillTx/>
                <a:latin typeface="+mj-lt"/>
                <a:ea typeface="+mj-ea"/>
                <a:cs typeface="+mj-cs"/>
                <a:sym typeface="YaleNew Roman"/>
              </a:rPr>
              <a:t>S</a:t>
            </a:r>
            <a:r>
              <a:rPr kumimoji="0" lang="en-CN" sz="7200" b="0" i="0" u="none" strike="noStrike" cap="none" spc="0" normalizeH="0" baseline="0" dirty="0">
                <a:ln>
                  <a:noFill/>
                </a:ln>
                <a:solidFill>
                  <a:srgbClr val="FFFFFF"/>
                </a:solidFill>
                <a:effectLst/>
                <a:uFillTx/>
                <a:latin typeface="+mj-lt"/>
                <a:ea typeface="+mj-ea"/>
                <a:cs typeface="+mj-cs"/>
                <a:sym typeface="YaleNew Roman"/>
              </a:rPr>
              <a:t>hape distortion energy</a:t>
            </a:r>
          </a:p>
        </p:txBody>
      </p:sp>
      <p:sp>
        <p:nvSpPr>
          <p:cNvPr id="4" name="TextBox 3">
            <a:extLst>
              <a:ext uri="{FF2B5EF4-FFF2-40B4-BE49-F238E27FC236}">
                <a16:creationId xmlns:a16="http://schemas.microsoft.com/office/drawing/2014/main" id="{65E8D640-5164-EE4E-E010-578714A1AA68}"/>
              </a:ext>
            </a:extLst>
          </p:cNvPr>
          <p:cNvSpPr txBox="1"/>
          <p:nvPr/>
        </p:nvSpPr>
        <p:spPr>
          <a:xfrm>
            <a:off x="10089926" y="8460328"/>
            <a:ext cx="147774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rgbClr val="FFFFFF"/>
                </a:solidFill>
                <a:effectLst/>
                <a:uFillTx/>
                <a:latin typeface="+mj-lt"/>
                <a:ea typeface="+mj-ea"/>
                <a:cs typeface="+mj-cs"/>
                <a:sym typeface="YaleNew Roman"/>
              </a:rPr>
              <a:t>Volume preserving </a:t>
            </a:r>
            <a:r>
              <a:rPr lang="en-CN" sz="7200" dirty="0"/>
              <a:t>e</a:t>
            </a:r>
            <a:r>
              <a:rPr kumimoji="0" lang="en-CN" sz="7200" b="0" i="0" u="none" strike="noStrike" cap="none" spc="0" normalizeH="0" baseline="0" dirty="0">
                <a:ln>
                  <a:noFill/>
                </a:ln>
                <a:solidFill>
                  <a:srgbClr val="FFFFFF"/>
                </a:solidFill>
                <a:effectLst/>
                <a:uFillTx/>
                <a:latin typeface="+mj-lt"/>
                <a:ea typeface="+mj-ea"/>
                <a:cs typeface="+mj-cs"/>
                <a:sym typeface="YaleNew Roman"/>
              </a:rPr>
              <a:t>nergy</a:t>
            </a:r>
          </a:p>
        </p:txBody>
      </p:sp>
    </p:spTree>
    <p:extLst>
      <p:ext uri="{BB962C8B-B14F-4D97-AF65-F5344CB8AC3E}">
        <p14:creationId xmlns:p14="http://schemas.microsoft.com/office/powerpoint/2010/main" val="3699912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A34A0-8598-877C-E6E6-C87277A26561}"/>
            </a:ext>
          </a:extLst>
        </p:cNvPr>
        <p:cNvGrpSpPr/>
        <p:nvPr/>
      </p:nvGrpSpPr>
      <p:grpSpPr>
        <a:xfrm>
          <a:off x="0" y="0"/>
          <a:ext cx="0" cy="0"/>
          <a:chOff x="0" y="0"/>
          <a:chExt cx="0" cy="0"/>
        </a:xfrm>
      </p:grpSpPr>
      <p:pic>
        <p:nvPicPr>
          <p:cNvPr id="331" name="Screenshot 2026-03-05 at 10.37.47.png" descr="Screenshot 2026-03-05 at 10.37.47.png">
            <a:extLst>
              <a:ext uri="{FF2B5EF4-FFF2-40B4-BE49-F238E27FC236}">
                <a16:creationId xmlns:a16="http://schemas.microsoft.com/office/drawing/2014/main" id="{4097BC7E-D452-4131-AB53-41FEEB37A2EC}"/>
              </a:ext>
            </a:extLst>
          </p:cNvPr>
          <p:cNvPicPr>
            <a:picLocks noChangeAspect="1"/>
          </p:cNvPicPr>
          <p:nvPr/>
        </p:nvPicPr>
        <p:blipFill>
          <a:blip r:embed="rId3"/>
          <a:stretch>
            <a:fillRect/>
          </a:stretch>
        </p:blipFill>
        <p:spPr>
          <a:xfrm>
            <a:off x="2861312" y="1936703"/>
            <a:ext cx="19583401" cy="3797301"/>
          </a:xfrm>
          <a:prstGeom prst="rect">
            <a:avLst/>
          </a:prstGeom>
          <a:ln w="12700">
            <a:miter lim="400000"/>
          </a:ln>
        </p:spPr>
      </p:pic>
      <p:sp>
        <p:nvSpPr>
          <p:cNvPr id="2" name="Slide Number Placeholder 1">
            <a:extLst>
              <a:ext uri="{FF2B5EF4-FFF2-40B4-BE49-F238E27FC236}">
                <a16:creationId xmlns:a16="http://schemas.microsoft.com/office/drawing/2014/main" id="{74959B19-82F0-7C00-B399-29164160C714}"/>
              </a:ext>
            </a:extLst>
          </p:cNvPr>
          <p:cNvSpPr>
            <a:spLocks noGrp="1"/>
          </p:cNvSpPr>
          <p:nvPr>
            <p:ph type="sldNum" sz="quarter" idx="2"/>
          </p:nvPr>
        </p:nvSpPr>
        <p:spPr/>
        <p:txBody>
          <a:bodyPr/>
          <a:lstStyle/>
          <a:p>
            <a:fld id="{86CB4B4D-7CA3-9044-876B-883B54F8677D}" type="slidenum">
              <a:rPr lang="en-CN" smtClean="0"/>
              <a:t>28</a:t>
            </a:fld>
            <a:endParaRPr lang="en-CN"/>
          </a:p>
        </p:txBody>
      </p:sp>
      <p:pic>
        <p:nvPicPr>
          <p:cNvPr id="4" name="Picture 3">
            <a:extLst>
              <a:ext uri="{FF2B5EF4-FFF2-40B4-BE49-F238E27FC236}">
                <a16:creationId xmlns:a16="http://schemas.microsoft.com/office/drawing/2014/main" id="{9CDC7494-4B28-78C7-C7CC-2525BAF2BA5B}"/>
              </a:ext>
            </a:extLst>
          </p:cNvPr>
          <p:cNvPicPr>
            <a:picLocks noChangeAspect="1"/>
          </p:cNvPicPr>
          <p:nvPr/>
        </p:nvPicPr>
        <p:blipFill>
          <a:blip r:embed="rId4">
            <a:extLst>
              <a:ext uri="{28A0092B-C50C-407E-A947-70E740481C1C}">
                <a14:useLocalDpi xmlns:a14="http://schemas.microsoft.com/office/drawing/2010/main" val="0"/>
              </a:ext>
            </a:extLst>
          </a:blip>
          <a:srcRect r="63595"/>
          <a:stretch>
            <a:fillRect/>
          </a:stretch>
        </p:blipFill>
        <p:spPr>
          <a:xfrm>
            <a:off x="2861313" y="6244002"/>
            <a:ext cx="7223214" cy="2380274"/>
          </a:xfrm>
          <a:prstGeom prst="rect">
            <a:avLst/>
          </a:prstGeom>
        </p:spPr>
      </p:pic>
      <p:pic>
        <p:nvPicPr>
          <p:cNvPr id="6" name="Picture 5" descr="A white letter on a black background&#10;&#10;AI-generated content may be incorrect.">
            <a:extLst>
              <a:ext uri="{FF2B5EF4-FFF2-40B4-BE49-F238E27FC236}">
                <a16:creationId xmlns:a16="http://schemas.microsoft.com/office/drawing/2014/main" id="{CBA391A1-B0A3-6DFF-4CBC-74D8F58347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1312" y="9925810"/>
            <a:ext cx="7442974" cy="1282123"/>
          </a:xfrm>
          <a:prstGeom prst="rect">
            <a:avLst/>
          </a:prstGeom>
        </p:spPr>
      </p:pic>
      <p:pic>
        <p:nvPicPr>
          <p:cNvPr id="7" name="Picture 6">
            <a:extLst>
              <a:ext uri="{FF2B5EF4-FFF2-40B4-BE49-F238E27FC236}">
                <a16:creationId xmlns:a16="http://schemas.microsoft.com/office/drawing/2014/main" id="{CCB985D6-2663-1CBB-DB38-46ADA38066AC}"/>
              </a:ext>
            </a:extLst>
          </p:cNvPr>
          <p:cNvPicPr>
            <a:picLocks noChangeAspect="1"/>
          </p:cNvPicPr>
          <p:nvPr/>
        </p:nvPicPr>
        <p:blipFill>
          <a:blip r:embed="rId4">
            <a:extLst>
              <a:ext uri="{28A0092B-C50C-407E-A947-70E740481C1C}">
                <a14:useLocalDpi xmlns:a14="http://schemas.microsoft.com/office/drawing/2010/main" val="0"/>
              </a:ext>
            </a:extLst>
          </a:blip>
          <a:srcRect l="66810" t="-2195" r="-10934" b="2195"/>
          <a:stretch>
            <a:fillRect/>
          </a:stretch>
        </p:blipFill>
        <p:spPr>
          <a:xfrm>
            <a:off x="9922055" y="6152562"/>
            <a:ext cx="8754840" cy="2380274"/>
          </a:xfrm>
          <a:prstGeom prst="rect">
            <a:avLst/>
          </a:prstGeom>
        </p:spPr>
      </p:pic>
    </p:spTree>
    <p:extLst>
      <p:ext uri="{BB962C8B-B14F-4D97-AF65-F5344CB8AC3E}">
        <p14:creationId xmlns:p14="http://schemas.microsoft.com/office/powerpoint/2010/main" val="2933949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0" name="Text"/>
              <p:cNvSpPr txBox="1"/>
              <p:nvPr/>
            </p:nvSpPr>
            <p:spPr>
              <a:xfrm>
                <a:off x="2647085" y="8680189"/>
                <a:ext cx="4244163" cy="114356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6800"/>
                </a:lvl1pPr>
              </a:lstStyle>
              <a:p>
                <a:pPr/>
                <a14:m>
                  <m:oMathPara xmlns:m="http://schemas.openxmlformats.org/officeDocument/2006/math">
                    <m:oMathParaPr>
                      <m:jc m:val="center"/>
                    </m:oMathParaPr>
                    <m:oMath xmlns:m="http://schemas.openxmlformats.org/officeDocument/2006/math">
                      <m:r>
                        <a:rPr sz="6800" i="1">
                          <a:solidFill>
                            <a:srgbClr val="FEFFFE"/>
                          </a:solidFill>
                          <a:latin typeface="Cambria Math" panose="02040503050406030204" pitchFamily="18" charset="0"/>
                        </a:rPr>
                        <m:t>𝐆</m:t>
                      </m:r>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𝐃</m:t>
                      </m:r>
                      <m:r>
                        <a:rPr sz="6800" i="1">
                          <a:solidFill>
                            <a:srgbClr val="FEFFFE"/>
                          </a:solidFill>
                          <a:latin typeface="Cambria Math" panose="02040503050406030204" pitchFamily="18" charset="0"/>
                        </a:rPr>
                        <m:t>⊗</m:t>
                      </m:r>
                      <m:sSub>
                        <m:sSubPr>
                          <m:ctrlPr>
                            <a:rPr sz="6800" i="1">
                              <a:solidFill>
                                <a:srgbClr val="FEFFFE"/>
                              </a:solidFill>
                              <a:latin typeface="Cambria Math" panose="02040503050406030204" pitchFamily="18" charset="0"/>
                            </a:rPr>
                          </m:ctrlPr>
                        </m:sSubPr>
                        <m:e>
                          <m:r>
                            <a:rPr sz="6800" i="1">
                              <a:solidFill>
                                <a:srgbClr val="FEFFFE"/>
                              </a:solidFill>
                              <a:latin typeface="Cambria Math" panose="02040503050406030204" pitchFamily="18" charset="0"/>
                            </a:rPr>
                            <m:t>𝐈</m:t>
                          </m:r>
                        </m:e>
                        <m:sub>
                          <m:r>
                            <a:rPr sz="6800" i="1">
                              <a:solidFill>
                                <a:srgbClr val="FEFFFE"/>
                              </a:solidFill>
                              <a:latin typeface="Cambria Math" panose="02040503050406030204" pitchFamily="18" charset="0"/>
                            </a:rPr>
                            <m:t>2</m:t>
                          </m:r>
                        </m:sub>
                      </m:sSub>
                    </m:oMath>
                  </m:oMathPara>
                </a14:m>
                <a:endParaRPr dirty="0"/>
              </a:p>
            </p:txBody>
          </p:sp>
        </mc:Choice>
        <mc:Fallback xmlns="">
          <p:sp>
            <p:nvSpPr>
              <p:cNvPr id="330" name="Text"/>
              <p:cNvSpPr txBox="1">
                <a:spLocks noRot="1" noChangeAspect="1" noMove="1" noResize="1" noEditPoints="1" noAdjustHandles="1" noChangeArrowheads="1" noChangeShapeType="1" noTextEdit="1"/>
              </p:cNvSpPr>
              <p:nvPr/>
            </p:nvSpPr>
            <p:spPr>
              <a:xfrm>
                <a:off x="2647085" y="8680189"/>
                <a:ext cx="4244163" cy="1143566"/>
              </a:xfrm>
              <a:prstGeom prst="rect">
                <a:avLst/>
              </a:prstGeom>
              <a:blipFill>
                <a:blip r:embed="rId3"/>
                <a:stretch>
                  <a:fillRect l="-9851" r="-2090" b="-16484"/>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CN">
                    <a:noFill/>
                  </a:rPr>
                  <a:t> </a:t>
                </a:r>
              </a:p>
            </p:txBody>
          </p:sp>
        </mc:Fallback>
      </mc:AlternateContent>
      <p:pic>
        <p:nvPicPr>
          <p:cNvPr id="331" name="Screenshot 2026-03-05 at 10.37.47.png" descr="Screenshot 2026-03-05 at 10.37.47.png"/>
          <p:cNvPicPr>
            <a:picLocks noChangeAspect="1"/>
          </p:cNvPicPr>
          <p:nvPr/>
        </p:nvPicPr>
        <p:blipFill>
          <a:blip r:embed="rId4"/>
          <a:stretch>
            <a:fillRect/>
          </a:stretch>
        </p:blipFill>
        <p:spPr>
          <a:xfrm>
            <a:off x="2600055" y="4366394"/>
            <a:ext cx="19583401" cy="3797301"/>
          </a:xfrm>
          <a:prstGeom prst="rect">
            <a:avLst/>
          </a:prstGeom>
          <a:ln w="12700">
            <a:miter lim="400000"/>
          </a:ln>
        </p:spPr>
      </p:pic>
      <p:sp>
        <p:nvSpPr>
          <p:cNvPr id="2" name="Slide Number Placeholder 1">
            <a:extLst>
              <a:ext uri="{FF2B5EF4-FFF2-40B4-BE49-F238E27FC236}">
                <a16:creationId xmlns:a16="http://schemas.microsoft.com/office/drawing/2014/main" id="{1AAE0CFC-0F05-4465-FADE-BF5AC014797B}"/>
              </a:ext>
            </a:extLst>
          </p:cNvPr>
          <p:cNvSpPr>
            <a:spLocks noGrp="1"/>
          </p:cNvSpPr>
          <p:nvPr>
            <p:ph type="sldNum" sz="quarter" idx="2"/>
          </p:nvPr>
        </p:nvSpPr>
        <p:spPr/>
        <p:txBody>
          <a:bodyPr/>
          <a:lstStyle/>
          <a:p>
            <a:fld id="{86CB4B4D-7CA3-9044-876B-883B54F8677D}" type="slidenum">
              <a:rPr lang="en-CN" smtClean="0"/>
              <a:t>29</a:t>
            </a:fld>
            <a:endParaRPr lang="en-CN"/>
          </a:p>
        </p:txBody>
      </p:sp>
      <p:sp>
        <p:nvSpPr>
          <p:cNvPr id="3" name="Rectangle">
            <a:extLst>
              <a:ext uri="{FF2B5EF4-FFF2-40B4-BE49-F238E27FC236}">
                <a16:creationId xmlns:a16="http://schemas.microsoft.com/office/drawing/2014/main" id="{A85D8535-2309-DC47-0F39-9FA9D85E0254}"/>
              </a:ext>
            </a:extLst>
          </p:cNvPr>
          <p:cNvSpPr/>
          <p:nvPr/>
        </p:nvSpPr>
        <p:spPr>
          <a:xfrm>
            <a:off x="21064687" y="5541143"/>
            <a:ext cx="1118769" cy="1447801"/>
          </a:xfrm>
          <a:prstGeom prst="rect">
            <a:avLst/>
          </a:prstGeom>
          <a:ln w="63500">
            <a:solidFill>
              <a:schemeClr val="accent5"/>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bear.mp4" descr="bear.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24384000" cy="13716000"/>
          </a:xfrm>
          <a:prstGeom prst="rect">
            <a:avLst/>
          </a:prstGeom>
          <a:ln w="12700">
            <a:miter lim="400000"/>
          </a:ln>
        </p:spPr>
      </p:pic>
      <p:sp>
        <p:nvSpPr>
          <p:cNvPr id="2" name="Slide Number Placeholder 1">
            <a:extLst>
              <a:ext uri="{FF2B5EF4-FFF2-40B4-BE49-F238E27FC236}">
                <a16:creationId xmlns:a16="http://schemas.microsoft.com/office/drawing/2014/main" id="{C720F037-8EC9-2CB9-7B98-52FFAABC6EA3}"/>
              </a:ext>
            </a:extLst>
          </p:cNvPr>
          <p:cNvSpPr>
            <a:spLocks noGrp="1"/>
          </p:cNvSpPr>
          <p:nvPr>
            <p:ph type="sldNum" sz="quarter" idx="2"/>
          </p:nvPr>
        </p:nvSpPr>
        <p:spPr/>
        <p:txBody>
          <a:bodyPr/>
          <a:lstStyle/>
          <a:p>
            <a:fld id="{86CB4B4D-7CA3-9044-876B-883B54F8677D}" type="slidenum">
              <a:rPr lang="en-CN" smtClean="0"/>
              <a:t>3</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53" fill="hold"/>
                                        <p:tgtEl>
                                          <p:spTgt spid="1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91"/>
                </p:tgtEl>
              </p:cMediaNode>
            </p:video>
            <p:seq concurrent="1" nextAc="seek">
              <p:cTn id="8" restart="whenNotActive" fill="hold" evtFilter="cancelBubble" nodeType="interactiveSeq">
                <p:stCondLst>
                  <p:cond evt="onClick" delay="0">
                    <p:tgtEl>
                      <p:spTgt spid="19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1"/>
                                        </p:tgtEl>
                                      </p:cBhvr>
                                    </p:cmd>
                                  </p:childTnLst>
                                </p:cTn>
                              </p:par>
                            </p:childTnLst>
                          </p:cTn>
                        </p:par>
                      </p:childTnLst>
                    </p:cTn>
                  </p:par>
                </p:childTnLst>
              </p:cTn>
              <p:nextCondLst>
                <p:cond evt="onClick" delay="0">
                  <p:tgtEl>
                    <p:spTgt spid="19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5" name="Text"/>
              <p:cNvSpPr txBox="1"/>
              <p:nvPr/>
            </p:nvSpPr>
            <p:spPr>
              <a:xfrm>
                <a:off x="3165795" y="6646640"/>
                <a:ext cx="4244163" cy="114356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6800"/>
                </a:lvl1pPr>
              </a:lstStyle>
              <a:p>
                <a:pPr/>
                <a14:m>
                  <m:oMathPara xmlns:m="http://schemas.openxmlformats.org/officeDocument/2006/math">
                    <m:oMathParaPr>
                      <m:jc m:val="center"/>
                    </m:oMathParaPr>
                    <m:oMath xmlns:m="http://schemas.openxmlformats.org/officeDocument/2006/math">
                      <m:r>
                        <a:rPr sz="6800" i="1">
                          <a:solidFill>
                            <a:srgbClr val="FEFFFE"/>
                          </a:solidFill>
                          <a:latin typeface="Cambria Math" panose="02040503050406030204" pitchFamily="18" charset="0"/>
                        </a:rPr>
                        <m:t>𝐆</m:t>
                      </m:r>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𝐃</m:t>
                      </m:r>
                      <m:r>
                        <a:rPr sz="6800" i="1">
                          <a:solidFill>
                            <a:srgbClr val="FEFFFE"/>
                          </a:solidFill>
                          <a:latin typeface="Cambria Math" panose="02040503050406030204" pitchFamily="18" charset="0"/>
                        </a:rPr>
                        <m:t>⊗</m:t>
                      </m:r>
                      <m:sSub>
                        <m:sSubPr>
                          <m:ctrlPr>
                            <a:rPr sz="6800" i="1">
                              <a:solidFill>
                                <a:srgbClr val="FEFFFE"/>
                              </a:solidFill>
                              <a:latin typeface="Cambria Math" panose="02040503050406030204" pitchFamily="18" charset="0"/>
                            </a:rPr>
                          </m:ctrlPr>
                        </m:sSubPr>
                        <m:e>
                          <m:r>
                            <a:rPr sz="6800" i="1">
                              <a:solidFill>
                                <a:srgbClr val="FEFFFE"/>
                              </a:solidFill>
                              <a:latin typeface="Cambria Math" panose="02040503050406030204" pitchFamily="18" charset="0"/>
                            </a:rPr>
                            <m:t>𝐈</m:t>
                          </m:r>
                        </m:e>
                        <m:sub>
                          <m:r>
                            <a:rPr sz="6800" i="1">
                              <a:solidFill>
                                <a:srgbClr val="FEFFFE"/>
                              </a:solidFill>
                              <a:latin typeface="Cambria Math" panose="02040503050406030204" pitchFamily="18" charset="0"/>
                            </a:rPr>
                            <m:t>2</m:t>
                          </m:r>
                        </m:sub>
                      </m:sSub>
                    </m:oMath>
                  </m:oMathPara>
                </a14:m>
                <a:endParaRPr/>
              </a:p>
            </p:txBody>
          </p:sp>
        </mc:Choice>
        <mc:Fallback xmlns="">
          <p:sp>
            <p:nvSpPr>
              <p:cNvPr id="335" name="Text"/>
              <p:cNvSpPr txBox="1">
                <a:spLocks noRot="1" noChangeAspect="1" noMove="1" noResize="1" noEditPoints="1" noAdjustHandles="1" noChangeArrowheads="1" noChangeShapeType="1" noTextEdit="1"/>
              </p:cNvSpPr>
              <p:nvPr/>
            </p:nvSpPr>
            <p:spPr>
              <a:xfrm>
                <a:off x="3165795" y="6646640"/>
                <a:ext cx="4244163" cy="1143566"/>
              </a:xfrm>
              <a:prstGeom prst="rect">
                <a:avLst/>
              </a:prstGeom>
              <a:blipFill>
                <a:blip r:embed="rId3"/>
                <a:stretch>
                  <a:fillRect l="-9851" r="-1791" b="-16484"/>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336" name="Text"/>
              <p:cNvSpPr txBox="1"/>
              <p:nvPr/>
            </p:nvSpPr>
            <p:spPr>
              <a:xfrm>
                <a:off x="3165795" y="9007991"/>
                <a:ext cx="3928131" cy="114356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6800"/>
                </a:lvl1pPr>
              </a:lstStyle>
              <a:p>
                <a:pPr/>
                <a14:m>
                  <m:oMathPara xmlns:m="http://schemas.openxmlformats.org/officeDocument/2006/math">
                    <m:oMathParaPr>
                      <m:jc m:val="center"/>
                    </m:oMathParaPr>
                    <m:oMath xmlns:m="http://schemas.openxmlformats.org/officeDocument/2006/math">
                      <m:r>
                        <a:rPr sz="6800" i="1">
                          <a:solidFill>
                            <a:srgbClr val="FEFFFE"/>
                          </a:solidFill>
                          <a:latin typeface="Cambria Math" panose="02040503050406030204" pitchFamily="18" charset="0"/>
                        </a:rPr>
                        <m:t>𝐅</m:t>
                      </m:r>
                      <m:r>
                        <a:rPr sz="6800" i="1">
                          <a:solidFill>
                            <a:srgbClr val="FEFFFE"/>
                          </a:solidFill>
                          <a:latin typeface="Cambria Math" panose="02040503050406030204" pitchFamily="18" charset="0"/>
                        </a:rPr>
                        <m:t>=</m:t>
                      </m:r>
                      <m:r>
                        <a:rPr sz="6800" i="1">
                          <a:solidFill>
                            <a:srgbClr val="FEFFFE"/>
                          </a:solidFill>
                          <a:latin typeface="Cambria Math" panose="02040503050406030204" pitchFamily="18" charset="0"/>
                        </a:rPr>
                        <m:t>𝐔</m:t>
                      </m:r>
                      <m:r>
                        <m:rPr>
                          <m:sty m:val="p"/>
                        </m:rPr>
                        <a:rPr sz="6800" i="1">
                          <a:solidFill>
                            <a:srgbClr val="FEFFFE"/>
                          </a:solidFill>
                          <a:latin typeface="Cambria Math" panose="02040503050406030204" pitchFamily="18" charset="0"/>
                        </a:rPr>
                        <m:t>Σ</m:t>
                      </m:r>
                      <m:sSup>
                        <m:sSupPr>
                          <m:ctrlPr>
                            <a:rPr sz="6800" i="1">
                              <a:solidFill>
                                <a:srgbClr val="FEFFFE"/>
                              </a:solidFill>
                              <a:latin typeface="Cambria Math" panose="02040503050406030204" pitchFamily="18" charset="0"/>
                            </a:rPr>
                          </m:ctrlPr>
                        </m:sSupPr>
                        <m:e>
                          <m:r>
                            <a:rPr sz="6800" i="1">
                              <a:solidFill>
                                <a:srgbClr val="FEFFFE"/>
                              </a:solidFill>
                              <a:latin typeface="Cambria Math" panose="02040503050406030204" pitchFamily="18" charset="0"/>
                            </a:rPr>
                            <m:t>𝐕</m:t>
                          </m:r>
                        </m:e>
                        <m:sup>
                          <m:r>
                            <a:rPr sz="6800" i="1">
                              <a:solidFill>
                                <a:srgbClr val="FEFFFE"/>
                              </a:solidFill>
                              <a:latin typeface="Cambria Math" panose="02040503050406030204" pitchFamily="18" charset="0"/>
                            </a:rPr>
                            <m:t>⊤</m:t>
                          </m:r>
                        </m:sup>
                      </m:sSup>
                    </m:oMath>
                  </m:oMathPara>
                </a14:m>
                <a:endParaRPr dirty="0"/>
              </a:p>
            </p:txBody>
          </p:sp>
        </mc:Choice>
        <mc:Fallback xmlns="">
          <p:sp>
            <p:nvSpPr>
              <p:cNvPr id="336" name="Text"/>
              <p:cNvSpPr txBox="1">
                <a:spLocks noRot="1" noChangeAspect="1" noMove="1" noResize="1" noEditPoints="1" noAdjustHandles="1" noChangeArrowheads="1" noChangeShapeType="1" noTextEdit="1"/>
              </p:cNvSpPr>
              <p:nvPr/>
            </p:nvSpPr>
            <p:spPr>
              <a:xfrm>
                <a:off x="3165795" y="9007991"/>
                <a:ext cx="3928131" cy="1143566"/>
              </a:xfrm>
              <a:prstGeom prst="rect">
                <a:avLst/>
              </a:prstGeom>
              <a:blipFill>
                <a:blip r:embed="rId4"/>
                <a:stretch>
                  <a:fillRect l="-7742" b="-1099"/>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337" name="Text"/>
              <p:cNvSpPr txBox="1"/>
              <p:nvPr/>
            </p:nvSpPr>
            <p:spPr>
              <a:xfrm>
                <a:off x="3118765" y="11000595"/>
                <a:ext cx="4934420" cy="116776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6800"/>
                </a:lvl1pPr>
              </a:lstStyle>
              <a:p>
                <a:pPr/>
                <a14:m>
                  <m:oMathPara xmlns:m="http://schemas.openxmlformats.org/officeDocument/2006/math">
                    <m:oMathParaPr>
                      <m:jc m:val="center"/>
                    </m:oMathParaPr>
                    <m:oMath xmlns:m="http://schemas.openxmlformats.org/officeDocument/2006/math">
                      <m:r>
                        <a:rPr sz="6800" i="1">
                          <a:solidFill>
                            <a:srgbClr val="FEFFFE"/>
                          </a:solidFill>
                          <a:latin typeface="Cambria Math" panose="02040503050406030204" pitchFamily="18" charset="0"/>
                        </a:rPr>
                        <m:t>𝐃</m:t>
                      </m:r>
                      <m:r>
                        <a:rPr sz="6800" i="1">
                          <a:solidFill>
                            <a:srgbClr val="FEFFFE"/>
                          </a:solidFill>
                          <a:latin typeface="Cambria Math" panose="02040503050406030204" pitchFamily="18" charset="0"/>
                        </a:rPr>
                        <m:t>=</m:t>
                      </m:r>
                      <m:sSub>
                        <m:sSubPr>
                          <m:ctrlPr>
                            <a:rPr sz="6800" i="1">
                              <a:solidFill>
                                <a:srgbClr val="FEFFFE"/>
                              </a:solidFill>
                              <a:latin typeface="Cambria Math" panose="02040503050406030204" pitchFamily="18" charset="0"/>
                            </a:rPr>
                          </m:ctrlPr>
                        </m:sSubPr>
                        <m:e>
                          <m:r>
                            <a:rPr sz="6800" i="1">
                              <a:solidFill>
                                <a:srgbClr val="FEFFFE"/>
                              </a:solidFill>
                              <a:latin typeface="Cambria Math" panose="02040503050406030204" pitchFamily="18" charset="0"/>
                            </a:rPr>
                            <m:t>𝐔</m:t>
                          </m:r>
                        </m:e>
                        <m:sub>
                          <m:r>
                            <a:rPr sz="6800" i="1">
                              <a:solidFill>
                                <a:srgbClr val="FEFFFE"/>
                              </a:solidFill>
                              <a:latin typeface="Cambria Math" panose="02040503050406030204" pitchFamily="18" charset="0"/>
                            </a:rPr>
                            <m:t>𝐃</m:t>
                          </m:r>
                        </m:sub>
                      </m:sSub>
                      <m:sSub>
                        <m:sSubPr>
                          <m:ctrlPr>
                            <a:rPr sz="6800" i="1">
                              <a:solidFill>
                                <a:srgbClr val="FEFFFE"/>
                              </a:solidFill>
                              <a:latin typeface="Cambria Math" panose="02040503050406030204" pitchFamily="18" charset="0"/>
                            </a:rPr>
                          </m:ctrlPr>
                        </m:sSubPr>
                        <m:e>
                          <m:r>
                            <m:rPr>
                              <m:sty m:val="p"/>
                            </m:rPr>
                            <a:rPr sz="6800" i="1">
                              <a:solidFill>
                                <a:srgbClr val="FEFFFE"/>
                              </a:solidFill>
                              <a:latin typeface="Cambria Math" panose="02040503050406030204" pitchFamily="18" charset="0"/>
                            </a:rPr>
                            <m:t>Σ</m:t>
                          </m:r>
                        </m:e>
                        <m:sub>
                          <m:r>
                            <a:rPr sz="6800" i="1">
                              <a:solidFill>
                                <a:srgbClr val="FEFFFE"/>
                              </a:solidFill>
                              <a:latin typeface="Cambria Math" panose="02040503050406030204" pitchFamily="18" charset="0"/>
                            </a:rPr>
                            <m:t>𝐃</m:t>
                          </m:r>
                        </m:sub>
                      </m:sSub>
                      <m:sSubSup>
                        <m:sSubSupPr>
                          <m:ctrlPr>
                            <a:rPr sz="6800" i="1">
                              <a:solidFill>
                                <a:srgbClr val="FEFFFE"/>
                              </a:solidFill>
                              <a:latin typeface="Cambria Math" panose="02040503050406030204" pitchFamily="18" charset="0"/>
                            </a:rPr>
                          </m:ctrlPr>
                        </m:sSubSupPr>
                        <m:e>
                          <m:r>
                            <a:rPr sz="6800" i="1">
                              <a:solidFill>
                                <a:srgbClr val="FEFFFE"/>
                              </a:solidFill>
                              <a:latin typeface="Cambria Math" panose="02040503050406030204" pitchFamily="18" charset="0"/>
                            </a:rPr>
                            <m:t>𝐕</m:t>
                          </m:r>
                        </m:e>
                        <m:sub>
                          <m:r>
                            <a:rPr sz="6800" i="1">
                              <a:solidFill>
                                <a:srgbClr val="FEFFFE"/>
                              </a:solidFill>
                              <a:latin typeface="Cambria Math" panose="02040503050406030204" pitchFamily="18" charset="0"/>
                            </a:rPr>
                            <m:t>𝐃</m:t>
                          </m:r>
                        </m:sub>
                        <m:sup>
                          <m:r>
                            <a:rPr sz="6800" i="1">
                              <a:solidFill>
                                <a:srgbClr val="FEFFFE"/>
                              </a:solidFill>
                              <a:latin typeface="Cambria Math" panose="02040503050406030204" pitchFamily="18" charset="0"/>
                            </a:rPr>
                            <m:t>⊤</m:t>
                          </m:r>
                        </m:sup>
                      </m:sSubSup>
                    </m:oMath>
                  </m:oMathPara>
                </a14:m>
                <a:endParaRPr dirty="0"/>
              </a:p>
            </p:txBody>
          </p:sp>
        </mc:Choice>
        <mc:Fallback xmlns="">
          <p:sp>
            <p:nvSpPr>
              <p:cNvPr id="337" name="Text"/>
              <p:cNvSpPr txBox="1">
                <a:spLocks noRot="1" noChangeAspect="1" noMove="1" noResize="1" noEditPoints="1" noAdjustHandles="1" noChangeArrowheads="1" noChangeShapeType="1" noTextEdit="1"/>
              </p:cNvSpPr>
              <p:nvPr/>
            </p:nvSpPr>
            <p:spPr>
              <a:xfrm>
                <a:off x="3118765" y="11000595"/>
                <a:ext cx="4934420" cy="1167768"/>
              </a:xfrm>
              <a:prstGeom prst="rect">
                <a:avLst/>
              </a:prstGeom>
              <a:blipFill>
                <a:blip r:embed="rId5"/>
                <a:stretch>
                  <a:fillRect l="-7179" r="-513" b="-10753"/>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CN">
                    <a:noFill/>
                  </a:rPr>
                  <a:t> </a:t>
                </a:r>
              </a:p>
            </p:txBody>
          </p:sp>
        </mc:Fallback>
      </mc:AlternateContent>
      <p:sp>
        <p:nvSpPr>
          <p:cNvPr id="2" name="Slide Number Placeholder 1">
            <a:extLst>
              <a:ext uri="{FF2B5EF4-FFF2-40B4-BE49-F238E27FC236}">
                <a16:creationId xmlns:a16="http://schemas.microsoft.com/office/drawing/2014/main" id="{451FA9E7-377A-A031-D2C5-365489147508}"/>
              </a:ext>
            </a:extLst>
          </p:cNvPr>
          <p:cNvSpPr>
            <a:spLocks noGrp="1"/>
          </p:cNvSpPr>
          <p:nvPr>
            <p:ph type="sldNum" sz="quarter" idx="2"/>
          </p:nvPr>
        </p:nvSpPr>
        <p:spPr/>
        <p:txBody>
          <a:bodyPr/>
          <a:lstStyle/>
          <a:p>
            <a:fld id="{86CB4B4D-7CA3-9044-876B-883B54F8677D}" type="slidenum">
              <a:rPr lang="en-CN" smtClean="0"/>
              <a:t>30</a:t>
            </a:fld>
            <a:endParaRPr lang="en-CN"/>
          </a:p>
        </p:txBody>
      </p:sp>
      <p:pic>
        <p:nvPicPr>
          <p:cNvPr id="3" name="Screenshot 2026-03-05 at 10.37.47.png" descr="Screenshot 2026-03-05 at 10.37.47.png">
            <a:extLst>
              <a:ext uri="{FF2B5EF4-FFF2-40B4-BE49-F238E27FC236}">
                <a16:creationId xmlns:a16="http://schemas.microsoft.com/office/drawing/2014/main" id="{AE7C3CE8-5EF3-3CE0-E849-A0FB22AC9D03}"/>
              </a:ext>
            </a:extLst>
          </p:cNvPr>
          <p:cNvPicPr>
            <a:picLocks noChangeAspect="1"/>
          </p:cNvPicPr>
          <p:nvPr/>
        </p:nvPicPr>
        <p:blipFill>
          <a:blip r:embed="rId6"/>
          <a:stretch>
            <a:fillRect/>
          </a:stretch>
        </p:blipFill>
        <p:spPr>
          <a:xfrm>
            <a:off x="2861312" y="1936703"/>
            <a:ext cx="19583401" cy="3797301"/>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Screenshot 2026-03-05 at 12.11.32.png" descr="Screenshot 2026-03-05 at 12.11.32.png"/>
          <p:cNvPicPr>
            <a:picLocks noChangeAspect="1"/>
          </p:cNvPicPr>
          <p:nvPr/>
        </p:nvPicPr>
        <p:blipFill>
          <a:blip r:embed="rId3"/>
          <a:stretch>
            <a:fillRect/>
          </a:stretch>
        </p:blipFill>
        <p:spPr>
          <a:xfrm>
            <a:off x="2255992" y="1605075"/>
            <a:ext cx="5026350" cy="1829379"/>
          </a:xfrm>
          <a:prstGeom prst="rect">
            <a:avLst/>
          </a:prstGeom>
          <a:ln w="12700">
            <a:miter lim="400000"/>
          </a:ln>
        </p:spPr>
      </p:pic>
      <p:pic>
        <p:nvPicPr>
          <p:cNvPr id="3" name="Picture 2">
            <a:extLst>
              <a:ext uri="{FF2B5EF4-FFF2-40B4-BE49-F238E27FC236}">
                <a16:creationId xmlns:a16="http://schemas.microsoft.com/office/drawing/2014/main" id="{C8FE7EED-7F1A-7E51-0EAA-91C8BFC6B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949" y="5819679"/>
            <a:ext cx="23987450" cy="2452748"/>
          </a:xfrm>
          <a:prstGeom prst="rect">
            <a:avLst/>
          </a:prstGeom>
        </p:spPr>
      </p:pic>
      <p:sp>
        <p:nvSpPr>
          <p:cNvPr id="2" name="Slide Number Placeholder 1">
            <a:extLst>
              <a:ext uri="{FF2B5EF4-FFF2-40B4-BE49-F238E27FC236}">
                <a16:creationId xmlns:a16="http://schemas.microsoft.com/office/drawing/2014/main" id="{A8624283-DB0E-54FA-82CC-CB46EE8D8D48}"/>
              </a:ext>
            </a:extLst>
          </p:cNvPr>
          <p:cNvSpPr>
            <a:spLocks noGrp="1"/>
          </p:cNvSpPr>
          <p:nvPr>
            <p:ph type="sldNum" sz="quarter" idx="2"/>
          </p:nvPr>
        </p:nvSpPr>
        <p:spPr/>
        <p:txBody>
          <a:bodyPr/>
          <a:lstStyle/>
          <a:p>
            <a:fld id="{86CB4B4D-7CA3-9044-876B-883B54F8677D}" type="slidenum">
              <a:rPr lang="en-CN" smtClean="0"/>
              <a:t>31</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Screenshot 2026-03-05 at 12.11.32.png" descr="Screenshot 2026-03-05 at 12.11.32.png"/>
          <p:cNvPicPr>
            <a:picLocks noChangeAspect="1"/>
          </p:cNvPicPr>
          <p:nvPr/>
        </p:nvPicPr>
        <p:blipFill>
          <a:blip r:embed="rId3"/>
          <a:stretch>
            <a:fillRect/>
          </a:stretch>
        </p:blipFill>
        <p:spPr>
          <a:xfrm>
            <a:off x="2255992" y="1605075"/>
            <a:ext cx="5026350" cy="1829379"/>
          </a:xfrm>
          <a:prstGeom prst="rect">
            <a:avLst/>
          </a:prstGeom>
          <a:ln w="12700">
            <a:miter lim="400000"/>
          </a:ln>
        </p:spPr>
      </p:pic>
      <p:pic>
        <p:nvPicPr>
          <p:cNvPr id="349" name="Screenshot 2026-04-14 at 12.20.56.png" descr="Screenshot 2026-04-14 at 12.20.56.png"/>
          <p:cNvPicPr>
            <a:picLocks noChangeAspect="1"/>
          </p:cNvPicPr>
          <p:nvPr/>
        </p:nvPicPr>
        <p:blipFill>
          <a:blip r:embed="rId4"/>
          <a:stretch>
            <a:fillRect/>
          </a:stretch>
        </p:blipFill>
        <p:spPr>
          <a:xfrm>
            <a:off x="3150872" y="7568627"/>
            <a:ext cx="18637282" cy="4198242"/>
          </a:xfrm>
          <a:prstGeom prst="rect">
            <a:avLst/>
          </a:prstGeom>
          <a:ln w="12700">
            <a:miter lim="400000"/>
          </a:ln>
        </p:spPr>
      </p:pic>
      <p:pic>
        <p:nvPicPr>
          <p:cNvPr id="2" name="Picture 1">
            <a:extLst>
              <a:ext uri="{FF2B5EF4-FFF2-40B4-BE49-F238E27FC236}">
                <a16:creationId xmlns:a16="http://schemas.microsoft.com/office/drawing/2014/main" id="{30870D93-AA41-2223-4B53-29EFEC88A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8183" y="4439013"/>
            <a:ext cx="20782660" cy="2125054"/>
          </a:xfrm>
          <a:prstGeom prst="rect">
            <a:avLst/>
          </a:prstGeom>
        </p:spPr>
      </p:pic>
      <p:sp>
        <p:nvSpPr>
          <p:cNvPr id="3" name="Slide Number Placeholder 2">
            <a:extLst>
              <a:ext uri="{FF2B5EF4-FFF2-40B4-BE49-F238E27FC236}">
                <a16:creationId xmlns:a16="http://schemas.microsoft.com/office/drawing/2014/main" id="{F87FF3A5-904A-1083-C3CD-7340BE3989E4}"/>
              </a:ext>
            </a:extLst>
          </p:cNvPr>
          <p:cNvSpPr>
            <a:spLocks noGrp="1"/>
          </p:cNvSpPr>
          <p:nvPr>
            <p:ph type="sldNum" sz="quarter" idx="2"/>
          </p:nvPr>
        </p:nvSpPr>
        <p:spPr/>
        <p:txBody>
          <a:bodyPr/>
          <a:lstStyle/>
          <a:p>
            <a:fld id="{86CB4B4D-7CA3-9044-876B-883B54F8677D}" type="slidenum">
              <a:rPr lang="en-CN" smtClean="0"/>
              <a:t>32</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08D8BB-9ED1-AB44-EF2B-85C5F4FA5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883" y="918823"/>
            <a:ext cx="14759517" cy="7372654"/>
          </a:xfrm>
          <a:prstGeom prst="rect">
            <a:avLst/>
          </a:prstGeom>
        </p:spPr>
      </p:pic>
      <p:sp>
        <p:nvSpPr>
          <p:cNvPr id="2" name="Slide Number Placeholder 1">
            <a:extLst>
              <a:ext uri="{FF2B5EF4-FFF2-40B4-BE49-F238E27FC236}">
                <a16:creationId xmlns:a16="http://schemas.microsoft.com/office/drawing/2014/main" id="{6CF98F10-95DE-AA9F-63BF-36DE4750AA14}"/>
              </a:ext>
            </a:extLst>
          </p:cNvPr>
          <p:cNvSpPr>
            <a:spLocks noGrp="1"/>
          </p:cNvSpPr>
          <p:nvPr>
            <p:ph type="sldNum" sz="quarter" idx="2"/>
          </p:nvPr>
        </p:nvSpPr>
        <p:spPr/>
        <p:txBody>
          <a:bodyPr/>
          <a:lstStyle/>
          <a:p>
            <a:fld id="{86CB4B4D-7CA3-9044-876B-883B54F8677D}" type="slidenum">
              <a:rPr lang="en-CN" smtClean="0"/>
              <a:t>33</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F50BFB-DB26-8F57-5C5E-78375F749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883" y="918823"/>
            <a:ext cx="14759517" cy="7372654"/>
          </a:xfrm>
          <a:prstGeom prst="rect">
            <a:avLst/>
          </a:prstGeom>
        </p:spPr>
      </p:pic>
      <p:pic>
        <p:nvPicPr>
          <p:cNvPr id="7" name="Picture 6">
            <a:extLst>
              <a:ext uri="{FF2B5EF4-FFF2-40B4-BE49-F238E27FC236}">
                <a16:creationId xmlns:a16="http://schemas.microsoft.com/office/drawing/2014/main" id="{A986A7A5-CF07-151F-B5FC-4CE24EFB4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883" y="8968811"/>
            <a:ext cx="19899865" cy="3343904"/>
          </a:xfrm>
          <a:prstGeom prst="rect">
            <a:avLst/>
          </a:prstGeom>
        </p:spPr>
      </p:pic>
      <p:sp>
        <p:nvSpPr>
          <p:cNvPr id="2" name="Slide Number Placeholder 1">
            <a:extLst>
              <a:ext uri="{FF2B5EF4-FFF2-40B4-BE49-F238E27FC236}">
                <a16:creationId xmlns:a16="http://schemas.microsoft.com/office/drawing/2014/main" id="{07F71F4E-484C-B4F5-5324-1E4CB1153E3D}"/>
              </a:ext>
            </a:extLst>
          </p:cNvPr>
          <p:cNvSpPr>
            <a:spLocks noGrp="1"/>
          </p:cNvSpPr>
          <p:nvPr>
            <p:ph type="sldNum" sz="quarter" idx="2"/>
          </p:nvPr>
        </p:nvSpPr>
        <p:spPr/>
        <p:txBody>
          <a:bodyPr/>
          <a:lstStyle/>
          <a:p>
            <a:fld id="{86CB4B4D-7CA3-9044-876B-883B54F8677D}" type="slidenum">
              <a:rPr lang="en-CN" smtClean="0"/>
              <a:t>34</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65" name="Text"/>
              <p:cNvSpPr txBox="1"/>
              <p:nvPr/>
            </p:nvSpPr>
            <p:spPr>
              <a:xfrm>
                <a:off x="4299554" y="5295921"/>
                <a:ext cx="9728622" cy="2356280"/>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7200"/>
                </a:lvl1pPr>
              </a:lstStyle>
              <a:p>
                <a:pPr/>
                <a14:m>
                  <m:oMathPara xmlns:m="http://schemas.openxmlformats.org/officeDocument/2006/math">
                    <m:oMathParaPr>
                      <m:jc m:val="center"/>
                    </m:oMathParaPr>
                    <m:oMath xmlns:m="http://schemas.openxmlformats.org/officeDocument/2006/math">
                      <m:sSub>
                        <m:sSubPr>
                          <m:ctrlPr>
                            <a:rPr sz="7200" i="1">
                              <a:solidFill>
                                <a:srgbClr val="FEFFFE"/>
                              </a:solidFill>
                              <a:latin typeface="Cambria Math" panose="02040503050406030204" pitchFamily="18" charset="0"/>
                            </a:rPr>
                          </m:ctrlPr>
                        </m:sSubPr>
                        <m:e>
                          <m:r>
                            <a:rPr sz="7200" i="1">
                              <a:solidFill>
                                <a:srgbClr val="FEFFFE"/>
                              </a:solidFill>
                              <a:latin typeface="Cambria Math" panose="02040503050406030204" pitchFamily="18" charset="0"/>
                            </a:rPr>
                            <m:t>𝑃</m:t>
                          </m:r>
                        </m:e>
                        <m:sub>
                          <m:r>
                            <a:rPr sz="7200" i="1">
                              <a:solidFill>
                                <a:srgbClr val="FEFFFE"/>
                              </a:solidFill>
                              <a:latin typeface="Cambria Math" panose="02040503050406030204" pitchFamily="18" charset="0"/>
                            </a:rPr>
                            <m:t>4</m:t>
                          </m:r>
                        </m:sub>
                      </m:sSub>
                      <m:r>
                        <a:rPr sz="7200" i="1">
                          <a:solidFill>
                            <a:srgbClr val="FEFFFE"/>
                          </a:solidFill>
                          <a:latin typeface="Cambria Math" panose="02040503050406030204" pitchFamily="18" charset="0"/>
                        </a:rPr>
                        <m:t>=</m:t>
                      </m:r>
                      <m:d>
                        <m:dPr>
                          <m:begChr m:val="["/>
                          <m:endChr m:val="]"/>
                          <m:ctrlPr>
                            <a:rPr sz="7200" i="1">
                              <a:solidFill>
                                <a:srgbClr val="FEFFFE"/>
                              </a:solidFill>
                              <a:latin typeface="Cambria Math" panose="02040503050406030204" pitchFamily="18" charset="0"/>
                            </a:rPr>
                          </m:ctrlPr>
                        </m:dPr>
                        <m:e>
                          <m:m>
                            <m:mPr>
                              <m:plcHide m:val="on"/>
                              <m:mcs>
                                <m:mc>
                                  <m:mcPr>
                                    <m:count m:val="2"/>
                                    <m:mcJc m:val="center"/>
                                  </m:mcPr>
                                </m:mc>
                              </m:mcs>
                              <m:ctrlPr>
                                <a:rPr sz="7200" i="1">
                                  <a:solidFill>
                                    <a:srgbClr val="FEFFFE"/>
                                  </a:solidFill>
                                  <a:latin typeface="Cambria Math" panose="02040503050406030204" pitchFamily="18" charset="0"/>
                                </a:rPr>
                              </m:ctrlPr>
                            </m:mPr>
                            <m:mr>
                              <m:e>
                                <m:r>
                                  <a:rPr sz="7200" i="1">
                                    <a:solidFill>
                                      <a:srgbClr val="FEFFFE"/>
                                    </a:solidFill>
                                    <a:latin typeface="Cambria Math" panose="02040503050406030204" pitchFamily="18" charset="0"/>
                                  </a:rPr>
                                  <m:t>1</m:t>
                                </m:r>
                              </m:e>
                              <m:e>
                                <m:r>
                                  <a:rPr sz="7200" i="1">
                                    <a:solidFill>
                                      <a:srgbClr val="FEFFFE"/>
                                    </a:solidFill>
                                    <a:latin typeface="Cambria Math" panose="02040503050406030204" pitchFamily="18" charset="0"/>
                                  </a:rPr>
                                  <m:t>0</m:t>
                                </m:r>
                              </m:e>
                            </m:mr>
                            <m:mr>
                              <m:e>
                                <m:r>
                                  <a:rPr sz="7200" i="1">
                                    <a:solidFill>
                                      <a:srgbClr val="FEFFFE"/>
                                    </a:solidFill>
                                    <a:latin typeface="Cambria Math" panose="02040503050406030204" pitchFamily="18" charset="0"/>
                                  </a:rPr>
                                  <m:t>0</m:t>
                                </m:r>
                              </m:e>
                              <m:e>
                                <m:r>
                                  <a:rPr sz="7200" i="1">
                                    <a:solidFill>
                                      <a:srgbClr val="FEFFFE"/>
                                    </a:solidFill>
                                    <a:latin typeface="Cambria Math" panose="02040503050406030204" pitchFamily="18" charset="0"/>
                                  </a:rPr>
                                  <m:t>0</m:t>
                                </m:r>
                              </m:e>
                            </m:mr>
                          </m:m>
                        </m:e>
                      </m:d>
                      <m:sSub>
                        <m:sSubPr>
                          <m:ctrlPr>
                            <a:rPr sz="7200" i="1">
                              <a:solidFill>
                                <a:srgbClr val="FEFFFE"/>
                              </a:solidFill>
                              <a:latin typeface="Cambria Math" panose="02040503050406030204" pitchFamily="18" charset="0"/>
                            </a:rPr>
                          </m:ctrlPr>
                        </m:sSubPr>
                        <m:e>
                          <m:r>
                            <a:rPr sz="7200" i="1">
                              <a:solidFill>
                                <a:srgbClr val="FEFFFE"/>
                              </a:solidFill>
                              <a:latin typeface="Cambria Math" panose="02040503050406030204" pitchFamily="18" charset="0"/>
                            </a:rPr>
                            <m:t>𝜆</m:t>
                          </m:r>
                        </m:e>
                        <m:sub>
                          <m:r>
                            <a:rPr sz="7200" i="1">
                              <a:solidFill>
                                <a:srgbClr val="FEFFFE"/>
                              </a:solidFill>
                              <a:latin typeface="Cambria Math" panose="02040503050406030204" pitchFamily="18" charset="0"/>
                            </a:rPr>
                            <m:t>4</m:t>
                          </m:r>
                        </m:sub>
                      </m:sSub>
                      <m:r>
                        <a:rPr sz="7200" i="1">
                          <a:solidFill>
                            <a:srgbClr val="FEFFFE"/>
                          </a:solidFill>
                          <a:latin typeface="Cambria Math" panose="02040503050406030204" pitchFamily="18" charset="0"/>
                        </a:rPr>
                        <m:t>=2</m:t>
                      </m:r>
                      <m:sSubSup>
                        <m:sSubSupPr>
                          <m:ctrlPr>
                            <a:rPr sz="7200" i="1">
                              <a:solidFill>
                                <a:srgbClr val="FEFFFE"/>
                              </a:solidFill>
                              <a:latin typeface="Cambria Math" panose="02040503050406030204" pitchFamily="18" charset="0"/>
                            </a:rPr>
                          </m:ctrlPr>
                        </m:sSubSupPr>
                        <m:e>
                          <m:r>
                            <a:rPr sz="7200" i="1">
                              <a:solidFill>
                                <a:srgbClr val="FEFFFE"/>
                              </a:solidFill>
                              <a:latin typeface="Cambria Math" panose="02040503050406030204" pitchFamily="18" charset="0"/>
                            </a:rPr>
                            <m:t>𝜏</m:t>
                          </m:r>
                        </m:e>
                        <m:sub>
                          <m:r>
                            <a:rPr sz="7200" i="1">
                              <a:solidFill>
                                <a:srgbClr val="FEFFFE"/>
                              </a:solidFill>
                              <a:latin typeface="Cambria Math" panose="02040503050406030204" pitchFamily="18" charset="0"/>
                            </a:rPr>
                            <m:t>0</m:t>
                          </m:r>
                        </m:sub>
                        <m:sup>
                          <m:r>
                            <a:rPr sz="7200" i="1">
                              <a:solidFill>
                                <a:srgbClr val="FEFFFE"/>
                              </a:solidFill>
                              <a:latin typeface="Cambria Math" panose="02040503050406030204" pitchFamily="18" charset="0"/>
                            </a:rPr>
                            <m:t>2</m:t>
                          </m:r>
                        </m:sup>
                      </m:sSubSup>
                    </m:oMath>
                  </m:oMathPara>
                </a14:m>
                <a:endParaRPr dirty="0"/>
              </a:p>
            </p:txBody>
          </p:sp>
        </mc:Choice>
        <mc:Fallback xmlns="">
          <p:sp>
            <p:nvSpPr>
              <p:cNvPr id="365" name="Text"/>
              <p:cNvSpPr txBox="1">
                <a:spLocks noRot="1" noChangeAspect="1" noMove="1" noResize="1" noEditPoints="1" noAdjustHandles="1" noChangeArrowheads="1" noChangeShapeType="1" noTextEdit="1"/>
              </p:cNvSpPr>
              <p:nvPr/>
            </p:nvSpPr>
            <p:spPr>
              <a:xfrm>
                <a:off x="4299554" y="5295921"/>
                <a:ext cx="9728622" cy="2356280"/>
              </a:xfrm>
              <a:prstGeom prst="rect">
                <a:avLst/>
              </a:prstGeom>
              <a:blipFill>
                <a:blip r:embed="rId3"/>
                <a:stretch>
                  <a:fillRect b="-268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366" name="Text"/>
              <p:cNvSpPr txBox="1"/>
              <p:nvPr/>
            </p:nvSpPr>
            <p:spPr>
              <a:xfrm>
                <a:off x="4757822" y="8906413"/>
                <a:ext cx="8812086" cy="235628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50800" tIns="50800" rIns="50800" bIns="50800" anchor="ctr">
                <a:spAutoFit/>
              </a:bodyPr>
              <a:lstStyle>
                <a:lvl1pPr>
                  <a:defRPr sz="7200"/>
                </a:lvl1pPr>
              </a:lstStyle>
              <a:p>
                <a:pPr/>
                <a14:m>
                  <m:oMathPara xmlns:m="http://schemas.openxmlformats.org/officeDocument/2006/math">
                    <m:oMathParaPr>
                      <m:jc m:val="center"/>
                    </m:oMathParaPr>
                    <m:oMath xmlns:m="http://schemas.openxmlformats.org/officeDocument/2006/math">
                      <m:sSub>
                        <m:sSubPr>
                          <m:ctrlPr>
                            <a:rPr sz="7200" i="1">
                              <a:solidFill>
                                <a:srgbClr val="FEFFFE"/>
                              </a:solidFill>
                              <a:latin typeface="Cambria Math" panose="02040503050406030204" pitchFamily="18" charset="0"/>
                            </a:rPr>
                          </m:ctrlPr>
                        </m:sSubPr>
                        <m:e>
                          <m:r>
                            <a:rPr sz="7200" i="1">
                              <a:solidFill>
                                <a:srgbClr val="FEFFFE"/>
                              </a:solidFill>
                              <a:latin typeface="Cambria Math" panose="02040503050406030204" pitchFamily="18" charset="0"/>
                            </a:rPr>
                            <m:t>𝑃</m:t>
                          </m:r>
                        </m:e>
                        <m:sub>
                          <m:r>
                            <a:rPr sz="7200" i="1">
                              <a:solidFill>
                                <a:srgbClr val="FEFFFE"/>
                              </a:solidFill>
                              <a:latin typeface="Cambria Math" panose="02040503050406030204" pitchFamily="18" charset="0"/>
                            </a:rPr>
                            <m:t>5</m:t>
                          </m:r>
                        </m:sub>
                      </m:sSub>
                      <m:r>
                        <a:rPr sz="7200" i="1">
                          <a:solidFill>
                            <a:srgbClr val="FEFFFE"/>
                          </a:solidFill>
                          <a:latin typeface="Cambria Math" panose="02040503050406030204" pitchFamily="18" charset="0"/>
                        </a:rPr>
                        <m:t>=</m:t>
                      </m:r>
                      <m:d>
                        <m:dPr>
                          <m:begChr m:val="["/>
                          <m:endChr m:val="]"/>
                          <m:ctrlPr>
                            <a:rPr sz="7200" i="1">
                              <a:solidFill>
                                <a:srgbClr val="FEFFFE"/>
                              </a:solidFill>
                              <a:latin typeface="Cambria Math" panose="02040503050406030204" pitchFamily="18" charset="0"/>
                            </a:rPr>
                          </m:ctrlPr>
                        </m:dPr>
                        <m:e>
                          <m:m>
                            <m:mPr>
                              <m:plcHide m:val="on"/>
                              <m:mcs>
                                <m:mc>
                                  <m:mcPr>
                                    <m:count m:val="2"/>
                                    <m:mcJc m:val="center"/>
                                  </m:mcPr>
                                </m:mc>
                              </m:mcs>
                              <m:ctrlPr>
                                <a:rPr sz="7200" i="1">
                                  <a:solidFill>
                                    <a:srgbClr val="FEFFFE"/>
                                  </a:solidFill>
                                  <a:latin typeface="Cambria Math" panose="02040503050406030204" pitchFamily="18" charset="0"/>
                                </a:rPr>
                              </m:ctrlPr>
                            </m:mPr>
                            <m:mr>
                              <m:e>
                                <m:r>
                                  <a:rPr sz="7200" i="1">
                                    <a:solidFill>
                                      <a:srgbClr val="FEFFFE"/>
                                    </a:solidFill>
                                    <a:latin typeface="Cambria Math" panose="02040503050406030204" pitchFamily="18" charset="0"/>
                                  </a:rPr>
                                  <m:t>0</m:t>
                                </m:r>
                              </m:e>
                              <m:e>
                                <m:r>
                                  <a:rPr sz="7200" i="1">
                                    <a:solidFill>
                                      <a:srgbClr val="FEFFFE"/>
                                    </a:solidFill>
                                    <a:latin typeface="Cambria Math" panose="02040503050406030204" pitchFamily="18" charset="0"/>
                                  </a:rPr>
                                  <m:t>0</m:t>
                                </m:r>
                              </m:e>
                            </m:mr>
                            <m:mr>
                              <m:e>
                                <m:r>
                                  <a:rPr sz="7200" i="1">
                                    <a:solidFill>
                                      <a:srgbClr val="FEFFFE"/>
                                    </a:solidFill>
                                    <a:latin typeface="Cambria Math" panose="02040503050406030204" pitchFamily="18" charset="0"/>
                                  </a:rPr>
                                  <m:t>0</m:t>
                                </m:r>
                              </m:e>
                              <m:e>
                                <m:r>
                                  <a:rPr sz="7200" i="1">
                                    <a:solidFill>
                                      <a:srgbClr val="FEFFFE"/>
                                    </a:solidFill>
                                    <a:latin typeface="Cambria Math" panose="02040503050406030204" pitchFamily="18" charset="0"/>
                                  </a:rPr>
                                  <m:t>1</m:t>
                                </m:r>
                              </m:e>
                            </m:mr>
                          </m:m>
                        </m:e>
                      </m:d>
                      <m:sSub>
                        <m:sSubPr>
                          <m:ctrlPr>
                            <a:rPr sz="7200" i="1">
                              <a:solidFill>
                                <a:srgbClr val="FEFFFE"/>
                              </a:solidFill>
                              <a:latin typeface="Cambria Math" panose="02040503050406030204" pitchFamily="18" charset="0"/>
                            </a:rPr>
                          </m:ctrlPr>
                        </m:sSubPr>
                        <m:e>
                          <m:r>
                            <a:rPr sz="7200" i="1">
                              <a:solidFill>
                                <a:srgbClr val="FEFFFE"/>
                              </a:solidFill>
                              <a:latin typeface="Cambria Math" panose="02040503050406030204" pitchFamily="18" charset="0"/>
                            </a:rPr>
                            <m:t>𝜆</m:t>
                          </m:r>
                        </m:e>
                        <m:sub>
                          <m:r>
                            <a:rPr sz="7200" i="1">
                              <a:solidFill>
                                <a:srgbClr val="FEFFFE"/>
                              </a:solidFill>
                              <a:latin typeface="Cambria Math" panose="02040503050406030204" pitchFamily="18" charset="0"/>
                            </a:rPr>
                            <m:t>5</m:t>
                          </m:r>
                        </m:sub>
                      </m:sSub>
                      <m:r>
                        <a:rPr sz="7200" i="1">
                          <a:solidFill>
                            <a:srgbClr val="FEFFFE"/>
                          </a:solidFill>
                          <a:latin typeface="Cambria Math" panose="02040503050406030204" pitchFamily="18" charset="0"/>
                        </a:rPr>
                        <m:t>=2</m:t>
                      </m:r>
                      <m:sSubSup>
                        <m:sSubSupPr>
                          <m:ctrlPr>
                            <a:rPr sz="7200" i="1">
                              <a:solidFill>
                                <a:srgbClr val="FEFFFE"/>
                              </a:solidFill>
                              <a:latin typeface="Cambria Math" panose="02040503050406030204" pitchFamily="18" charset="0"/>
                            </a:rPr>
                          </m:ctrlPr>
                        </m:sSubSupPr>
                        <m:e>
                          <m:r>
                            <a:rPr sz="7200" i="1">
                              <a:solidFill>
                                <a:srgbClr val="FEFFFE"/>
                              </a:solidFill>
                              <a:latin typeface="Cambria Math" panose="02040503050406030204" pitchFamily="18" charset="0"/>
                            </a:rPr>
                            <m:t>𝜏</m:t>
                          </m:r>
                        </m:e>
                        <m:sub>
                          <m:r>
                            <a:rPr sz="7200" i="1">
                              <a:solidFill>
                                <a:srgbClr val="FEFFFE"/>
                              </a:solidFill>
                              <a:latin typeface="Cambria Math" panose="02040503050406030204" pitchFamily="18" charset="0"/>
                            </a:rPr>
                            <m:t>1</m:t>
                          </m:r>
                        </m:sub>
                        <m:sup>
                          <m:r>
                            <a:rPr sz="7200" i="1">
                              <a:solidFill>
                                <a:srgbClr val="FEFFFE"/>
                              </a:solidFill>
                              <a:latin typeface="Cambria Math" panose="02040503050406030204" pitchFamily="18" charset="0"/>
                            </a:rPr>
                            <m:t>2</m:t>
                          </m:r>
                        </m:sup>
                      </m:sSubSup>
                    </m:oMath>
                  </m:oMathPara>
                </a14:m>
                <a:endParaRPr/>
              </a:p>
            </p:txBody>
          </p:sp>
        </mc:Choice>
        <mc:Fallback xmlns="">
          <p:sp>
            <p:nvSpPr>
              <p:cNvPr id="366" name="Text"/>
              <p:cNvSpPr txBox="1">
                <a:spLocks noRot="1" noChangeAspect="1" noMove="1" noResize="1" noEditPoints="1" noAdjustHandles="1" noChangeArrowheads="1" noChangeShapeType="1" noTextEdit="1"/>
              </p:cNvSpPr>
              <p:nvPr/>
            </p:nvSpPr>
            <p:spPr>
              <a:xfrm>
                <a:off x="4757822" y="8906413"/>
                <a:ext cx="8812086" cy="2356281"/>
              </a:xfrm>
              <a:prstGeom prst="rect">
                <a:avLst/>
              </a:prstGeom>
              <a:blipFill>
                <a:blip r:embed="rId4"/>
                <a:stretch>
                  <a:fillRect l="-1871" b="-213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CN">
                    <a:noFill/>
                  </a:rPr>
                  <a:t> </a:t>
                </a:r>
              </a:p>
            </p:txBody>
          </p:sp>
        </mc:Fallback>
      </mc:AlternateContent>
      <p:pic>
        <p:nvPicPr>
          <p:cNvPr id="2" name="Picture 1">
            <a:extLst>
              <a:ext uri="{FF2B5EF4-FFF2-40B4-BE49-F238E27FC236}">
                <a16:creationId xmlns:a16="http://schemas.microsoft.com/office/drawing/2014/main" id="{9E53432F-1E04-4166-D553-3D5A058993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4820" y="1387866"/>
            <a:ext cx="15303925" cy="2032667"/>
          </a:xfrm>
          <a:prstGeom prst="rect">
            <a:avLst/>
          </a:prstGeom>
        </p:spPr>
      </p:pic>
      <p:sp>
        <p:nvSpPr>
          <p:cNvPr id="3" name="Slide Number Placeholder 2">
            <a:extLst>
              <a:ext uri="{FF2B5EF4-FFF2-40B4-BE49-F238E27FC236}">
                <a16:creationId xmlns:a16="http://schemas.microsoft.com/office/drawing/2014/main" id="{9BEB1A65-4D63-C895-228F-32AE0F24E37E}"/>
              </a:ext>
            </a:extLst>
          </p:cNvPr>
          <p:cNvSpPr>
            <a:spLocks noGrp="1"/>
          </p:cNvSpPr>
          <p:nvPr>
            <p:ph type="sldNum" sz="quarter" idx="2"/>
          </p:nvPr>
        </p:nvSpPr>
        <p:spPr/>
        <p:txBody>
          <a:bodyPr/>
          <a:lstStyle/>
          <a:p>
            <a:fld id="{86CB4B4D-7CA3-9044-876B-883B54F8677D}" type="slidenum">
              <a:rPr lang="en-CN" smtClean="0"/>
              <a:t>35</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Screenshot 2026-04-14 at 12.21.53.png" descr="Screenshot 2026-04-14 at 12.21.53.png"/>
          <p:cNvPicPr>
            <a:picLocks noChangeAspect="1"/>
          </p:cNvPicPr>
          <p:nvPr/>
        </p:nvPicPr>
        <p:blipFill>
          <a:blip r:embed="rId3"/>
          <a:srcRect r="28274" b="63255"/>
          <a:stretch>
            <a:fillRect/>
          </a:stretch>
        </p:blipFill>
        <p:spPr>
          <a:xfrm>
            <a:off x="717642" y="3887356"/>
            <a:ext cx="9262381" cy="2226061"/>
          </a:xfrm>
          <a:prstGeom prst="rect">
            <a:avLst/>
          </a:prstGeom>
          <a:ln w="12700">
            <a:miter lim="400000"/>
          </a:ln>
        </p:spPr>
      </p:pic>
      <p:pic>
        <p:nvPicPr>
          <p:cNvPr id="3" name="Picture 2">
            <a:extLst>
              <a:ext uri="{FF2B5EF4-FFF2-40B4-BE49-F238E27FC236}">
                <a16:creationId xmlns:a16="http://schemas.microsoft.com/office/drawing/2014/main" id="{4866A0D2-6D19-6D51-9BE7-27349ED19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4820" y="1387866"/>
            <a:ext cx="15303925" cy="2032667"/>
          </a:xfrm>
          <a:prstGeom prst="rect">
            <a:avLst/>
          </a:prstGeom>
        </p:spPr>
      </p:pic>
      <p:sp>
        <p:nvSpPr>
          <p:cNvPr id="2" name="Slide Number Placeholder 1">
            <a:extLst>
              <a:ext uri="{FF2B5EF4-FFF2-40B4-BE49-F238E27FC236}">
                <a16:creationId xmlns:a16="http://schemas.microsoft.com/office/drawing/2014/main" id="{2AF8E191-6D33-34C0-8282-DC018DFAD4B2}"/>
              </a:ext>
            </a:extLst>
          </p:cNvPr>
          <p:cNvSpPr>
            <a:spLocks noGrp="1"/>
          </p:cNvSpPr>
          <p:nvPr>
            <p:ph type="sldNum" sz="quarter" idx="2"/>
          </p:nvPr>
        </p:nvSpPr>
        <p:spPr/>
        <p:txBody>
          <a:bodyPr/>
          <a:lstStyle/>
          <a:p>
            <a:fld id="{86CB4B4D-7CA3-9044-876B-883B54F8677D}" type="slidenum">
              <a:rPr lang="en-CN" smtClean="0"/>
              <a:t>36</a:t>
            </a:fld>
            <a:endParaRPr lang="en-CN"/>
          </a:p>
        </p:txBody>
      </p:sp>
      <p:pic>
        <p:nvPicPr>
          <p:cNvPr id="4" name="Screenshot 2026-04-14 at 12.21.53.png" descr="Screenshot 2026-04-14 at 12.21.53.png">
            <a:extLst>
              <a:ext uri="{FF2B5EF4-FFF2-40B4-BE49-F238E27FC236}">
                <a16:creationId xmlns:a16="http://schemas.microsoft.com/office/drawing/2014/main" id="{93792D8F-E369-6C5E-21C9-00639F42CDD4}"/>
              </a:ext>
            </a:extLst>
          </p:cNvPr>
          <p:cNvPicPr>
            <a:picLocks noChangeAspect="1"/>
          </p:cNvPicPr>
          <p:nvPr/>
        </p:nvPicPr>
        <p:blipFill>
          <a:blip r:embed="rId3"/>
          <a:srcRect l="-127" t="35523" r="1195" b="27732"/>
          <a:stretch>
            <a:fillRect/>
          </a:stretch>
        </p:blipFill>
        <p:spPr>
          <a:xfrm>
            <a:off x="10338830" y="3805454"/>
            <a:ext cx="13245736" cy="2307963"/>
          </a:xfrm>
          <a:prstGeom prst="rect">
            <a:avLst/>
          </a:prstGeom>
          <a:ln w="12700">
            <a:miter lim="400000"/>
          </a:ln>
        </p:spPr>
      </p:pic>
      <p:pic>
        <p:nvPicPr>
          <p:cNvPr id="5" name="Screenshot 2026-04-14 at 12.21.53.png" descr="Screenshot 2026-04-14 at 12.21.53.png">
            <a:extLst>
              <a:ext uri="{FF2B5EF4-FFF2-40B4-BE49-F238E27FC236}">
                <a16:creationId xmlns:a16="http://schemas.microsoft.com/office/drawing/2014/main" id="{3C534808-3183-CAF1-7999-E0242E3E90BC}"/>
              </a:ext>
            </a:extLst>
          </p:cNvPr>
          <p:cNvPicPr>
            <a:picLocks noChangeAspect="1"/>
          </p:cNvPicPr>
          <p:nvPr/>
        </p:nvPicPr>
        <p:blipFill>
          <a:blip r:embed="rId3"/>
          <a:srcRect t="69032" r="74401" b="349"/>
          <a:stretch>
            <a:fillRect/>
          </a:stretch>
        </p:blipFill>
        <p:spPr>
          <a:xfrm>
            <a:off x="717642" y="6858000"/>
            <a:ext cx="3305717" cy="1854925"/>
          </a:xfrm>
          <a:prstGeom prst="rect">
            <a:avLst/>
          </a:prstGeom>
          <a:ln w="12700">
            <a:miter lim="400000"/>
          </a:ln>
        </p:spPr>
      </p:pic>
      <p:pic>
        <p:nvPicPr>
          <p:cNvPr id="6" name="Screenshot 2026-04-14 at 12.21.53.png" descr="Screenshot 2026-04-14 at 12.21.53.png">
            <a:extLst>
              <a:ext uri="{FF2B5EF4-FFF2-40B4-BE49-F238E27FC236}">
                <a16:creationId xmlns:a16="http://schemas.microsoft.com/office/drawing/2014/main" id="{C45451A0-B44D-90C7-9243-6D7CD9F6E1EA}"/>
              </a:ext>
            </a:extLst>
          </p:cNvPr>
          <p:cNvPicPr>
            <a:picLocks noChangeAspect="1"/>
          </p:cNvPicPr>
          <p:nvPr/>
        </p:nvPicPr>
        <p:blipFill>
          <a:blip r:embed="rId3"/>
          <a:srcRect l="48009" t="69032" r="26392" b="349"/>
          <a:stretch>
            <a:fillRect/>
          </a:stretch>
        </p:blipFill>
        <p:spPr>
          <a:xfrm>
            <a:off x="717642" y="9666515"/>
            <a:ext cx="3305717" cy="1854925"/>
          </a:xfrm>
          <a:prstGeom prst="rect">
            <a:avLst/>
          </a:prstGeom>
          <a:ln w="12700">
            <a:miter lim="400000"/>
          </a:ln>
        </p:spPr>
      </p:pic>
      <p:pic>
        <p:nvPicPr>
          <p:cNvPr id="7" name="Screenshot 2026-04-14 at 12.21.53.png" descr="Screenshot 2026-04-14 at 12.21.53.png">
            <a:extLst>
              <a:ext uri="{FF2B5EF4-FFF2-40B4-BE49-F238E27FC236}">
                <a16:creationId xmlns:a16="http://schemas.microsoft.com/office/drawing/2014/main" id="{39B49210-689B-B43A-2A9C-96839E91BE62}"/>
              </a:ext>
            </a:extLst>
          </p:cNvPr>
          <p:cNvPicPr>
            <a:picLocks noChangeAspect="1"/>
          </p:cNvPicPr>
          <p:nvPr/>
        </p:nvPicPr>
        <p:blipFill>
          <a:blip r:embed="rId3"/>
          <a:srcRect l="28439" t="72656" r="54223" b="-256"/>
          <a:stretch>
            <a:fillRect/>
          </a:stretch>
        </p:blipFill>
        <p:spPr>
          <a:xfrm>
            <a:off x="10338830" y="6871062"/>
            <a:ext cx="2238916" cy="1672046"/>
          </a:xfrm>
          <a:prstGeom prst="rect">
            <a:avLst/>
          </a:prstGeom>
          <a:ln w="12700">
            <a:miter lim="400000"/>
          </a:ln>
        </p:spPr>
      </p:pic>
      <p:pic>
        <p:nvPicPr>
          <p:cNvPr id="8" name="Screenshot 2026-04-14 at 12.21.53.png" descr="Screenshot 2026-04-14 at 12.21.53.png">
            <a:extLst>
              <a:ext uri="{FF2B5EF4-FFF2-40B4-BE49-F238E27FC236}">
                <a16:creationId xmlns:a16="http://schemas.microsoft.com/office/drawing/2014/main" id="{51EA6BD4-8805-4C0A-A668-539CD22218F6}"/>
              </a:ext>
            </a:extLst>
          </p:cNvPr>
          <p:cNvPicPr>
            <a:picLocks noChangeAspect="1"/>
          </p:cNvPicPr>
          <p:nvPr/>
        </p:nvPicPr>
        <p:blipFill>
          <a:blip r:embed="rId3"/>
          <a:srcRect l="77990" t="71994" r="4672" b="406"/>
          <a:stretch>
            <a:fillRect/>
          </a:stretch>
        </p:blipFill>
        <p:spPr>
          <a:xfrm>
            <a:off x="10495586" y="9901645"/>
            <a:ext cx="2238916" cy="1672046"/>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Screenshot 2026-03-05 at 12.13.45.png" descr="Screenshot 2026-03-05 at 12.13.45.png"/>
          <p:cNvPicPr>
            <a:picLocks noChangeAspect="1"/>
          </p:cNvPicPr>
          <p:nvPr/>
        </p:nvPicPr>
        <p:blipFill>
          <a:blip r:embed="rId3"/>
          <a:stretch>
            <a:fillRect/>
          </a:stretch>
        </p:blipFill>
        <p:spPr>
          <a:xfrm>
            <a:off x="1899971" y="985327"/>
            <a:ext cx="5026350" cy="1967990"/>
          </a:xfrm>
          <a:prstGeom prst="rect">
            <a:avLst/>
          </a:prstGeom>
          <a:ln w="12700">
            <a:miter lim="400000"/>
          </a:ln>
        </p:spPr>
      </p:pic>
      <p:sp>
        <p:nvSpPr>
          <p:cNvPr id="2" name="Slide Number Placeholder 1">
            <a:extLst>
              <a:ext uri="{FF2B5EF4-FFF2-40B4-BE49-F238E27FC236}">
                <a16:creationId xmlns:a16="http://schemas.microsoft.com/office/drawing/2014/main" id="{2AED54D9-5879-2C14-0E11-1FECF788F4CA}"/>
              </a:ext>
            </a:extLst>
          </p:cNvPr>
          <p:cNvSpPr>
            <a:spLocks noGrp="1"/>
          </p:cNvSpPr>
          <p:nvPr>
            <p:ph type="sldNum" sz="quarter" idx="2"/>
          </p:nvPr>
        </p:nvSpPr>
        <p:spPr/>
        <p:txBody>
          <a:bodyPr/>
          <a:lstStyle/>
          <a:p>
            <a:fld id="{86CB4B4D-7CA3-9044-876B-883B54F8677D}" type="slidenum">
              <a:rPr lang="en-CN" smtClean="0"/>
              <a:t>37</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Applications"/>
          <p:cNvSpPr txBox="1">
            <a:spLocks noGrp="1"/>
          </p:cNvSpPr>
          <p:nvPr>
            <p:ph type="title"/>
          </p:nvPr>
        </p:nvSpPr>
        <p:spPr>
          <a:xfrm>
            <a:off x="1206496" y="2574991"/>
            <a:ext cx="21971004" cy="4648201"/>
          </a:xfrm>
          <a:prstGeom prst="rect">
            <a:avLst/>
          </a:prstGeom>
        </p:spPr>
        <p:txBody>
          <a:bodyPr anchor="b"/>
          <a:lstStyle>
            <a:lvl1pPr>
              <a:defRPr sz="11100" spc="-222">
                <a:latin typeface="+mj-lt"/>
                <a:ea typeface="+mj-ea"/>
                <a:cs typeface="+mj-cs"/>
                <a:sym typeface="YaleNew Roman"/>
              </a:defRPr>
            </a:lvl1pPr>
          </a:lstStyle>
          <a:p>
            <a:r>
              <a:t>Applications</a:t>
            </a:r>
          </a:p>
        </p:txBody>
      </p:sp>
      <p:sp>
        <p:nvSpPr>
          <p:cNvPr id="2" name="Slide Number Placeholder 1">
            <a:extLst>
              <a:ext uri="{FF2B5EF4-FFF2-40B4-BE49-F238E27FC236}">
                <a16:creationId xmlns:a16="http://schemas.microsoft.com/office/drawing/2014/main" id="{D450FDDF-B70C-8CCA-B49A-7526C88858DD}"/>
              </a:ext>
            </a:extLst>
          </p:cNvPr>
          <p:cNvSpPr>
            <a:spLocks noGrp="1"/>
          </p:cNvSpPr>
          <p:nvPr>
            <p:ph type="sldNum" sz="quarter" idx="2"/>
          </p:nvPr>
        </p:nvSpPr>
        <p:spPr/>
        <p:txBody>
          <a:bodyPr/>
          <a:lstStyle/>
          <a:p>
            <a:fld id="{86CB4B4D-7CA3-9044-876B-883B54F8677D}" type="slidenum">
              <a:rPr lang="en-CN" smtClean="0"/>
              <a:t>38</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A Spectral Preconditioner for PCG…"/>
          <p:cNvSpPr txBox="1">
            <a:spLocks noGrp="1"/>
          </p:cNvSpPr>
          <p:nvPr>
            <p:ph type="body" idx="4294967295"/>
          </p:nvPr>
        </p:nvSpPr>
        <p:spPr>
          <a:prstGeom prst="rect">
            <a:avLst/>
          </a:prstGeom>
        </p:spPr>
        <p:txBody>
          <a:bodyPr/>
          <a:lstStyle/>
          <a:p>
            <a:pPr marL="609600" indent="-609600">
              <a:lnSpc>
                <a:spcPct val="240000"/>
              </a:lnSpc>
              <a:buChar char="❖"/>
              <a:defRPr sz="6600">
                <a:latin typeface="+mj-lt"/>
                <a:ea typeface="+mj-ea"/>
                <a:cs typeface="+mj-cs"/>
                <a:sym typeface="YaleNew Roman"/>
              </a:defRPr>
            </a:pPr>
            <a:r>
              <a:rPr dirty="0"/>
              <a:t>A Spectral Preconditioner for PCG </a:t>
            </a:r>
          </a:p>
          <a:p>
            <a:pPr marL="609600" indent="-609600">
              <a:lnSpc>
                <a:spcPct val="240000"/>
              </a:lnSpc>
              <a:buChar char="❖"/>
              <a:defRPr sz="6600">
                <a:latin typeface="+mj-lt"/>
                <a:ea typeface="+mj-ea"/>
                <a:cs typeface="+mj-cs"/>
                <a:sym typeface="YaleNew Roman"/>
              </a:defRPr>
            </a:pPr>
            <a:r>
              <a:rPr dirty="0"/>
              <a:t>A Unified Projected Newton </a:t>
            </a:r>
          </a:p>
        </p:txBody>
      </p:sp>
      <p:sp>
        <p:nvSpPr>
          <p:cNvPr id="2" name="Slide Number Placeholder 1">
            <a:extLst>
              <a:ext uri="{FF2B5EF4-FFF2-40B4-BE49-F238E27FC236}">
                <a16:creationId xmlns:a16="http://schemas.microsoft.com/office/drawing/2014/main" id="{DDC6E400-92B4-7590-3B86-D22FB1170005}"/>
              </a:ext>
            </a:extLst>
          </p:cNvPr>
          <p:cNvSpPr>
            <a:spLocks noGrp="1"/>
          </p:cNvSpPr>
          <p:nvPr>
            <p:ph type="sldNum" sz="quarter" idx="2"/>
          </p:nvPr>
        </p:nvSpPr>
        <p:spPr/>
        <p:txBody>
          <a:bodyPr/>
          <a:lstStyle/>
          <a:p>
            <a:fld id="{86CB4B4D-7CA3-9044-876B-883B54F8677D}" type="slidenum">
              <a:rPr lang="en-CN" smtClean="0"/>
              <a:t>39</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C06035-C286-DB01-B5EE-2107F6D6CFFF}"/>
              </a:ext>
            </a:extLst>
          </p:cNvPr>
          <p:cNvSpPr>
            <a:spLocks noGrp="1"/>
          </p:cNvSpPr>
          <p:nvPr>
            <p:ph type="sldNum" sz="quarter" idx="2"/>
          </p:nvPr>
        </p:nvSpPr>
        <p:spPr/>
        <p:txBody>
          <a:bodyPr/>
          <a:lstStyle/>
          <a:p>
            <a:fld id="{86CB4B4D-7CA3-9044-876B-883B54F8677D}" type="slidenum">
              <a:rPr lang="en-CN" smtClean="0"/>
              <a:t>4</a:t>
            </a:fld>
            <a:endParaRPr lang="en-CN"/>
          </a:p>
        </p:txBody>
      </p:sp>
      <p:pic>
        <p:nvPicPr>
          <p:cNvPr id="5" name="Picture 4" descr="White letters on a black background&#10;&#10;AI-generated content may be incorrect.">
            <a:extLst>
              <a:ext uri="{FF2B5EF4-FFF2-40B4-BE49-F238E27FC236}">
                <a16:creationId xmlns:a16="http://schemas.microsoft.com/office/drawing/2014/main" id="{5ECF0DB8-5223-7CAD-65AF-24F92EB98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299" y="4901312"/>
            <a:ext cx="7772400" cy="3913376"/>
          </a:xfrm>
          <a:prstGeom prst="rect">
            <a:avLst/>
          </a:prstGeom>
        </p:spPr>
      </p:pic>
    </p:spTree>
    <p:extLst>
      <p:ext uri="{BB962C8B-B14F-4D97-AF65-F5344CB8AC3E}">
        <p14:creationId xmlns:p14="http://schemas.microsoft.com/office/powerpoint/2010/main" val="129568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A Spectral Preconditioner for PCG…"/>
          <p:cNvSpPr txBox="1">
            <a:spLocks noGrp="1"/>
          </p:cNvSpPr>
          <p:nvPr>
            <p:ph type="body" idx="4294967295"/>
          </p:nvPr>
        </p:nvSpPr>
        <p:spPr>
          <a:prstGeom prst="rect">
            <a:avLst/>
          </a:prstGeom>
        </p:spPr>
        <p:txBody>
          <a:bodyPr/>
          <a:lstStyle/>
          <a:p>
            <a:pPr marL="609600" indent="-609600">
              <a:lnSpc>
                <a:spcPct val="240000"/>
              </a:lnSpc>
              <a:buChar char="❖"/>
              <a:defRPr sz="6600">
                <a:latin typeface="+mj-lt"/>
                <a:ea typeface="+mj-ea"/>
                <a:cs typeface="+mj-cs"/>
                <a:sym typeface="YaleNew Roman"/>
              </a:defRPr>
            </a:pPr>
            <a:r>
              <a:t>A Spectral Preconditioner for PCG </a:t>
            </a:r>
          </a:p>
          <a:p>
            <a:pPr marL="609600" indent="-609600">
              <a:lnSpc>
                <a:spcPct val="240000"/>
              </a:lnSpc>
              <a:buChar char="❖"/>
              <a:defRPr sz="6600">
                <a:solidFill>
                  <a:srgbClr val="434343"/>
                </a:solidFill>
                <a:latin typeface="+mj-lt"/>
                <a:ea typeface="+mj-ea"/>
                <a:cs typeface="+mj-cs"/>
                <a:sym typeface="YaleNew Roman"/>
              </a:defRPr>
            </a:pPr>
            <a:r>
              <a:t>A Unified Projected Newton </a:t>
            </a:r>
          </a:p>
        </p:txBody>
      </p:sp>
      <p:sp>
        <p:nvSpPr>
          <p:cNvPr id="2" name="Slide Number Placeholder 1">
            <a:extLst>
              <a:ext uri="{FF2B5EF4-FFF2-40B4-BE49-F238E27FC236}">
                <a16:creationId xmlns:a16="http://schemas.microsoft.com/office/drawing/2014/main" id="{67D38705-1AAB-3A43-3861-CB8833845280}"/>
              </a:ext>
            </a:extLst>
          </p:cNvPr>
          <p:cNvSpPr>
            <a:spLocks noGrp="1"/>
          </p:cNvSpPr>
          <p:nvPr>
            <p:ph type="sldNum" sz="quarter" idx="2"/>
          </p:nvPr>
        </p:nvSpPr>
        <p:spPr/>
        <p:txBody>
          <a:bodyPr/>
          <a:lstStyle/>
          <a:p>
            <a:fld id="{86CB4B4D-7CA3-9044-876B-883B54F8677D}" type="slidenum">
              <a:rPr lang="en-CN" smtClean="0"/>
              <a:t>40</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A Spectral Preconditioner for PCG"/>
          <p:cNvSpPr txBox="1">
            <a:spLocks noGrp="1"/>
          </p:cNvSpPr>
          <p:nvPr>
            <p:ph type="title"/>
          </p:nvPr>
        </p:nvSpPr>
        <p:spPr>
          <a:xfrm>
            <a:off x="690982" y="591637"/>
            <a:ext cx="21971001" cy="1434950"/>
          </a:xfrm>
          <a:prstGeom prst="rect">
            <a:avLst/>
          </a:prstGeom>
        </p:spPr>
        <p:txBody>
          <a:bodyPr/>
          <a:lstStyle>
            <a:lvl1pPr>
              <a:defRPr>
                <a:latin typeface="+mj-lt"/>
                <a:ea typeface="+mj-ea"/>
                <a:cs typeface="+mj-cs"/>
                <a:sym typeface="YaleNew Roman"/>
              </a:defRPr>
            </a:lvl1pPr>
          </a:lstStyle>
          <a:p>
            <a:r>
              <a:t>A Spectral Preconditioner for PCG</a:t>
            </a:r>
          </a:p>
        </p:txBody>
      </p:sp>
      <p:pic>
        <p:nvPicPr>
          <p:cNvPr id="392" name="Screenshot 2026-03-05 at 12.43.03.png" descr="Screenshot 2026-03-05 at 12.43.03.png"/>
          <p:cNvPicPr>
            <a:picLocks noChangeAspect="1"/>
          </p:cNvPicPr>
          <p:nvPr/>
        </p:nvPicPr>
        <p:blipFill>
          <a:blip r:embed="rId3"/>
          <a:srcRect r="27331"/>
          <a:stretch>
            <a:fillRect/>
          </a:stretch>
        </p:blipFill>
        <p:spPr>
          <a:xfrm>
            <a:off x="1629572" y="6689769"/>
            <a:ext cx="15117011" cy="1816101"/>
          </a:xfrm>
          <a:prstGeom prst="rect">
            <a:avLst/>
          </a:prstGeom>
          <a:ln w="12700">
            <a:miter lim="400000"/>
          </a:ln>
        </p:spPr>
      </p:pic>
      <mc:AlternateContent xmlns:mc="http://schemas.openxmlformats.org/markup-compatibility/2006" xmlns:a14="http://schemas.microsoft.com/office/drawing/2010/main">
        <mc:Choice Requires="a14">
          <p:sp>
            <p:nvSpPr>
              <p:cNvPr id="393" name="Equation"/>
              <p:cNvSpPr txBox="1"/>
              <p:nvPr/>
            </p:nvSpPr>
            <p:spPr>
              <a:xfrm>
                <a:off x="1812038" y="5167650"/>
                <a:ext cx="3211034" cy="759969"/>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8500" i="1">
                          <a:solidFill>
                            <a:srgbClr val="FEFFFE"/>
                          </a:solidFill>
                          <a:latin typeface="Cambria Math" panose="02040503050406030204" pitchFamily="18" charset="0"/>
                        </a:rPr>
                        <m:t>𝐀𝐱</m:t>
                      </m:r>
                      <m:r>
                        <a:rPr sz="8500" i="1">
                          <a:solidFill>
                            <a:srgbClr val="FEFFFE"/>
                          </a:solidFill>
                          <a:latin typeface="Cambria Math" panose="02040503050406030204" pitchFamily="18" charset="0"/>
                        </a:rPr>
                        <m:t>=</m:t>
                      </m:r>
                      <m:r>
                        <a:rPr sz="8500" i="1">
                          <a:solidFill>
                            <a:srgbClr val="FEFFFE"/>
                          </a:solidFill>
                          <a:latin typeface="Cambria Math" panose="02040503050406030204" pitchFamily="18" charset="0"/>
                        </a:rPr>
                        <m:t>𝐛</m:t>
                      </m:r>
                    </m:oMath>
                  </m:oMathPara>
                </a14:m>
                <a:endParaRPr sz="8500">
                  <a:solidFill>
                    <a:srgbClr val="FFFFFF"/>
                  </a:solidFill>
                </a:endParaRPr>
              </a:p>
            </p:txBody>
          </p:sp>
        </mc:Choice>
        <mc:Fallback xmlns="">
          <p:sp>
            <p:nvSpPr>
              <p:cNvPr id="393" name="Equation"/>
              <p:cNvSpPr txBox="1">
                <a:spLocks noRot="1" noChangeAspect="1" noMove="1" noResize="1" noEditPoints="1" noAdjustHandles="1" noChangeArrowheads="1" noChangeShapeType="1" noTextEdit="1"/>
              </p:cNvSpPr>
              <p:nvPr/>
            </p:nvSpPr>
            <p:spPr>
              <a:xfrm>
                <a:off x="1812038" y="5167650"/>
                <a:ext cx="3211034" cy="759969"/>
              </a:xfrm>
              <a:prstGeom prst="rect">
                <a:avLst/>
              </a:prstGeom>
              <a:blipFill>
                <a:blip r:embed="rId4"/>
                <a:stretch>
                  <a:fillRect l="-11417" r="-16535" b="-83333"/>
                </a:stretch>
              </a:blipFill>
              <a:ln w="12700">
                <a:miter lim="400000"/>
              </a:ln>
            </p:spPr>
            <p:txBody>
              <a:bodyPr/>
              <a:lstStyle/>
              <a:p>
                <a:r>
                  <a:rPr lang="en-CN">
                    <a:noFill/>
                  </a:rPr>
                  <a:t> </a:t>
                </a:r>
              </a:p>
            </p:txBody>
          </p:sp>
        </mc:Fallback>
      </mc:AlternateContent>
      <p:sp>
        <p:nvSpPr>
          <p:cNvPr id="2" name="Slide Number Placeholder 1">
            <a:extLst>
              <a:ext uri="{FF2B5EF4-FFF2-40B4-BE49-F238E27FC236}">
                <a16:creationId xmlns:a16="http://schemas.microsoft.com/office/drawing/2014/main" id="{6F927209-E83D-2B73-C92D-2F332FBBED0D}"/>
              </a:ext>
            </a:extLst>
          </p:cNvPr>
          <p:cNvSpPr>
            <a:spLocks noGrp="1"/>
          </p:cNvSpPr>
          <p:nvPr>
            <p:ph type="sldNum" sz="quarter" idx="2"/>
          </p:nvPr>
        </p:nvSpPr>
        <p:spPr/>
        <p:txBody>
          <a:bodyPr/>
          <a:lstStyle/>
          <a:p>
            <a:fld id="{86CB4B4D-7CA3-9044-876B-883B54F8677D}" type="slidenum">
              <a:rPr lang="en-CN" smtClean="0"/>
              <a:t>41</a:t>
            </a:fld>
            <a:endParaRPr lang="en-CN"/>
          </a:p>
        </p:txBody>
      </p:sp>
      <p:pic>
        <p:nvPicPr>
          <p:cNvPr id="3" name="Screenshot 2026-03-05 at 12.43.03.png" descr="Screenshot 2026-03-05 at 12.43.03.png">
            <a:extLst>
              <a:ext uri="{FF2B5EF4-FFF2-40B4-BE49-F238E27FC236}">
                <a16:creationId xmlns:a16="http://schemas.microsoft.com/office/drawing/2014/main" id="{7F5092CF-5BC1-5438-05E4-9A75D77BEE19}"/>
              </a:ext>
            </a:extLst>
          </p:cNvPr>
          <p:cNvPicPr>
            <a:picLocks noChangeAspect="1"/>
          </p:cNvPicPr>
          <p:nvPr/>
        </p:nvPicPr>
        <p:blipFill>
          <a:blip r:embed="rId3"/>
          <a:srcRect l="75385" r="-877"/>
          <a:stretch>
            <a:fillRect/>
          </a:stretch>
        </p:blipFill>
        <p:spPr>
          <a:xfrm>
            <a:off x="1446279" y="9241894"/>
            <a:ext cx="5303106" cy="1816101"/>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reenshot 2026-03-05 at 12.43.03.png" descr="Screenshot 2026-03-05 at 12.43.03.png">
            <a:extLst>
              <a:ext uri="{FF2B5EF4-FFF2-40B4-BE49-F238E27FC236}">
                <a16:creationId xmlns:a16="http://schemas.microsoft.com/office/drawing/2014/main" id="{3AE80F6D-F0F5-9CD2-52C8-086F844FC20B}"/>
              </a:ext>
            </a:extLst>
          </p:cNvPr>
          <p:cNvPicPr>
            <a:picLocks noChangeAspect="1"/>
          </p:cNvPicPr>
          <p:nvPr/>
        </p:nvPicPr>
        <p:blipFill>
          <a:blip r:embed="rId3"/>
          <a:srcRect r="27331"/>
          <a:stretch>
            <a:fillRect/>
          </a:stretch>
        </p:blipFill>
        <p:spPr>
          <a:xfrm>
            <a:off x="1629572" y="6689769"/>
            <a:ext cx="15117011" cy="1816101"/>
          </a:xfrm>
          <a:prstGeom prst="rect">
            <a:avLst/>
          </a:prstGeom>
          <a:ln w="12700">
            <a:miter lim="400000"/>
          </a:ln>
        </p:spPr>
      </p:pic>
      <p:sp>
        <p:nvSpPr>
          <p:cNvPr id="397" name="A Spectral Preconditioner for PCG"/>
          <p:cNvSpPr txBox="1">
            <a:spLocks noGrp="1"/>
          </p:cNvSpPr>
          <p:nvPr>
            <p:ph type="title"/>
          </p:nvPr>
        </p:nvSpPr>
        <p:spPr>
          <a:xfrm>
            <a:off x="690982" y="591637"/>
            <a:ext cx="21971001" cy="1434950"/>
          </a:xfrm>
          <a:prstGeom prst="rect">
            <a:avLst/>
          </a:prstGeom>
        </p:spPr>
        <p:txBody>
          <a:bodyPr/>
          <a:lstStyle>
            <a:lvl1pPr>
              <a:defRPr>
                <a:latin typeface="+mj-lt"/>
                <a:ea typeface="+mj-ea"/>
                <a:cs typeface="+mj-cs"/>
                <a:sym typeface="YaleNew Roman"/>
              </a:defRPr>
            </a:lvl1pPr>
          </a:lstStyle>
          <a:p>
            <a:r>
              <a:t>A Spectral Preconditioner for PCG</a:t>
            </a:r>
          </a:p>
        </p:txBody>
      </p:sp>
      <p:sp>
        <p:nvSpPr>
          <p:cNvPr id="399" name="Rectangle"/>
          <p:cNvSpPr/>
          <p:nvPr/>
        </p:nvSpPr>
        <p:spPr>
          <a:xfrm>
            <a:off x="4575916" y="6891293"/>
            <a:ext cx="1264469" cy="1654029"/>
          </a:xfrm>
          <a:prstGeom prst="rect">
            <a:avLst/>
          </a:prstGeom>
          <a:ln w="63500">
            <a:solidFill>
              <a:schemeClr val="accent5"/>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400" name="Equation"/>
              <p:cNvSpPr txBox="1"/>
              <p:nvPr/>
            </p:nvSpPr>
            <p:spPr>
              <a:xfrm>
                <a:off x="1812038" y="5167650"/>
                <a:ext cx="3211034" cy="759969"/>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8500" i="1">
                          <a:solidFill>
                            <a:srgbClr val="FEFFFE"/>
                          </a:solidFill>
                          <a:latin typeface="Cambria Math" panose="02040503050406030204" pitchFamily="18" charset="0"/>
                        </a:rPr>
                        <m:t>𝐀𝐱</m:t>
                      </m:r>
                      <m:r>
                        <a:rPr sz="8500" i="1">
                          <a:solidFill>
                            <a:srgbClr val="FEFFFE"/>
                          </a:solidFill>
                          <a:latin typeface="Cambria Math" panose="02040503050406030204" pitchFamily="18" charset="0"/>
                        </a:rPr>
                        <m:t>=</m:t>
                      </m:r>
                      <m:r>
                        <a:rPr sz="8500" i="1">
                          <a:solidFill>
                            <a:srgbClr val="FEFFFE"/>
                          </a:solidFill>
                          <a:latin typeface="Cambria Math" panose="02040503050406030204" pitchFamily="18" charset="0"/>
                        </a:rPr>
                        <m:t>𝐛</m:t>
                      </m:r>
                    </m:oMath>
                  </m:oMathPara>
                </a14:m>
                <a:endParaRPr sz="8500">
                  <a:solidFill>
                    <a:srgbClr val="FFFFFF"/>
                  </a:solidFill>
                </a:endParaRPr>
              </a:p>
            </p:txBody>
          </p:sp>
        </mc:Choice>
        <mc:Fallback xmlns="">
          <p:sp>
            <p:nvSpPr>
              <p:cNvPr id="400" name="Equation"/>
              <p:cNvSpPr txBox="1">
                <a:spLocks noRot="1" noChangeAspect="1" noMove="1" noResize="1" noEditPoints="1" noAdjustHandles="1" noChangeArrowheads="1" noChangeShapeType="1" noTextEdit="1"/>
              </p:cNvSpPr>
              <p:nvPr/>
            </p:nvSpPr>
            <p:spPr>
              <a:xfrm>
                <a:off x="1812038" y="5167650"/>
                <a:ext cx="3211034" cy="759969"/>
              </a:xfrm>
              <a:prstGeom prst="rect">
                <a:avLst/>
              </a:prstGeom>
              <a:blipFill>
                <a:blip r:embed="rId4"/>
                <a:stretch>
                  <a:fillRect l="-11417" r="-16535" b="-83333"/>
                </a:stretch>
              </a:blipFill>
              <a:ln w="12700">
                <a:miter lim="400000"/>
              </a:ln>
            </p:spPr>
            <p:txBody>
              <a:bodyPr/>
              <a:lstStyle/>
              <a:p>
                <a:r>
                  <a:rPr lang="en-CN">
                    <a:noFill/>
                  </a:rPr>
                  <a:t> </a:t>
                </a:r>
              </a:p>
            </p:txBody>
          </p:sp>
        </mc:Fallback>
      </mc:AlternateContent>
      <p:sp>
        <p:nvSpPr>
          <p:cNvPr id="2" name="Slide Number Placeholder 1">
            <a:extLst>
              <a:ext uri="{FF2B5EF4-FFF2-40B4-BE49-F238E27FC236}">
                <a16:creationId xmlns:a16="http://schemas.microsoft.com/office/drawing/2014/main" id="{4F2A2FFA-B8CE-8356-F406-DF7B3560A2EC}"/>
              </a:ext>
            </a:extLst>
          </p:cNvPr>
          <p:cNvSpPr>
            <a:spLocks noGrp="1"/>
          </p:cNvSpPr>
          <p:nvPr>
            <p:ph type="sldNum" sz="quarter" idx="2"/>
          </p:nvPr>
        </p:nvSpPr>
        <p:spPr/>
        <p:txBody>
          <a:bodyPr/>
          <a:lstStyle/>
          <a:p>
            <a:fld id="{86CB4B4D-7CA3-9044-876B-883B54F8677D}" type="slidenum">
              <a:rPr lang="en-CN" smtClean="0"/>
              <a:t>42</a:t>
            </a:fld>
            <a:endParaRPr lang="en-CN"/>
          </a:p>
        </p:txBody>
      </p:sp>
      <p:pic>
        <p:nvPicPr>
          <p:cNvPr id="6" name="Screenshot 2026-03-05 at 12.43.03.png" descr="Screenshot 2026-03-05 at 12.43.03.png">
            <a:extLst>
              <a:ext uri="{FF2B5EF4-FFF2-40B4-BE49-F238E27FC236}">
                <a16:creationId xmlns:a16="http://schemas.microsoft.com/office/drawing/2014/main" id="{A62B97CF-2252-FBD8-7E7E-16106CE4463F}"/>
              </a:ext>
            </a:extLst>
          </p:cNvPr>
          <p:cNvPicPr>
            <a:picLocks noChangeAspect="1"/>
          </p:cNvPicPr>
          <p:nvPr/>
        </p:nvPicPr>
        <p:blipFill>
          <a:blip r:embed="rId3"/>
          <a:srcRect l="75385" r="-877"/>
          <a:stretch>
            <a:fillRect/>
          </a:stretch>
        </p:blipFill>
        <p:spPr>
          <a:xfrm>
            <a:off x="1446279" y="9241894"/>
            <a:ext cx="5303106" cy="1816101"/>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shot 2026-03-05 at 12.43.03.png" descr="Screenshot 2026-03-05 at 12.43.03.png">
            <a:extLst>
              <a:ext uri="{FF2B5EF4-FFF2-40B4-BE49-F238E27FC236}">
                <a16:creationId xmlns:a16="http://schemas.microsoft.com/office/drawing/2014/main" id="{9CF2C999-1BA5-8A01-67A4-7EDDA896640F}"/>
              </a:ext>
            </a:extLst>
          </p:cNvPr>
          <p:cNvPicPr>
            <a:picLocks noChangeAspect="1"/>
          </p:cNvPicPr>
          <p:nvPr/>
        </p:nvPicPr>
        <p:blipFill>
          <a:blip r:embed="rId3"/>
          <a:srcRect r="27331"/>
          <a:stretch>
            <a:fillRect/>
          </a:stretch>
        </p:blipFill>
        <p:spPr>
          <a:xfrm>
            <a:off x="1629572" y="6689769"/>
            <a:ext cx="15117011" cy="1816101"/>
          </a:xfrm>
          <a:prstGeom prst="rect">
            <a:avLst/>
          </a:prstGeom>
          <a:ln w="12700">
            <a:miter lim="400000"/>
          </a:ln>
        </p:spPr>
      </p:pic>
      <p:pic>
        <p:nvPicPr>
          <p:cNvPr id="4" name="Screenshot 2026-03-05 at 12.43.03.png" descr="Screenshot 2026-03-05 at 12.43.03.png">
            <a:extLst>
              <a:ext uri="{FF2B5EF4-FFF2-40B4-BE49-F238E27FC236}">
                <a16:creationId xmlns:a16="http://schemas.microsoft.com/office/drawing/2014/main" id="{42871E2D-A2A0-F177-277C-34C7961FE453}"/>
              </a:ext>
            </a:extLst>
          </p:cNvPr>
          <p:cNvPicPr>
            <a:picLocks noChangeAspect="1"/>
          </p:cNvPicPr>
          <p:nvPr/>
        </p:nvPicPr>
        <p:blipFill>
          <a:blip r:embed="rId3"/>
          <a:srcRect l="75385" r="-877"/>
          <a:stretch>
            <a:fillRect/>
          </a:stretch>
        </p:blipFill>
        <p:spPr>
          <a:xfrm>
            <a:off x="1446279" y="9241894"/>
            <a:ext cx="5303106" cy="1816101"/>
          </a:xfrm>
          <a:prstGeom prst="rect">
            <a:avLst/>
          </a:prstGeom>
          <a:ln w="12700">
            <a:miter lim="400000"/>
          </a:ln>
        </p:spPr>
      </p:pic>
      <p:sp>
        <p:nvSpPr>
          <p:cNvPr id="404" name="A Spectral Preconditioner for PCG"/>
          <p:cNvSpPr txBox="1">
            <a:spLocks noGrp="1"/>
          </p:cNvSpPr>
          <p:nvPr>
            <p:ph type="title"/>
          </p:nvPr>
        </p:nvSpPr>
        <p:spPr>
          <a:xfrm>
            <a:off x="690982" y="591637"/>
            <a:ext cx="21971001" cy="1434950"/>
          </a:xfrm>
          <a:prstGeom prst="rect">
            <a:avLst/>
          </a:prstGeom>
        </p:spPr>
        <p:txBody>
          <a:bodyPr/>
          <a:lstStyle>
            <a:lvl1pPr>
              <a:defRPr>
                <a:latin typeface="+mj-lt"/>
                <a:ea typeface="+mj-ea"/>
                <a:cs typeface="+mj-cs"/>
                <a:sym typeface="YaleNew Roman"/>
              </a:defRPr>
            </a:lvl1pPr>
          </a:lstStyle>
          <a:p>
            <a:r>
              <a:t>A Spectral Preconditioner for PCG</a:t>
            </a:r>
          </a:p>
        </p:txBody>
      </p:sp>
      <p:sp>
        <p:nvSpPr>
          <p:cNvPr id="406" name="Rectangle"/>
          <p:cNvSpPr/>
          <p:nvPr/>
        </p:nvSpPr>
        <p:spPr>
          <a:xfrm>
            <a:off x="7315199" y="7040209"/>
            <a:ext cx="862150" cy="1241643"/>
          </a:xfrm>
          <a:prstGeom prst="rect">
            <a:avLst/>
          </a:prstGeom>
          <a:ln w="63500">
            <a:solidFill>
              <a:schemeClr val="accent5"/>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407" name="Equation"/>
              <p:cNvSpPr txBox="1"/>
              <p:nvPr/>
            </p:nvSpPr>
            <p:spPr>
              <a:xfrm>
                <a:off x="1812038" y="5167650"/>
                <a:ext cx="3211034" cy="759969"/>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8500" i="1">
                          <a:solidFill>
                            <a:srgbClr val="FEFFFE"/>
                          </a:solidFill>
                          <a:latin typeface="Cambria Math" panose="02040503050406030204" pitchFamily="18" charset="0"/>
                        </a:rPr>
                        <m:t>𝐀𝐱</m:t>
                      </m:r>
                      <m:r>
                        <a:rPr sz="8500" i="1">
                          <a:solidFill>
                            <a:srgbClr val="FEFFFE"/>
                          </a:solidFill>
                          <a:latin typeface="Cambria Math" panose="02040503050406030204" pitchFamily="18" charset="0"/>
                        </a:rPr>
                        <m:t>=</m:t>
                      </m:r>
                      <m:r>
                        <a:rPr sz="8500" i="1">
                          <a:solidFill>
                            <a:srgbClr val="FEFFFE"/>
                          </a:solidFill>
                          <a:latin typeface="Cambria Math" panose="02040503050406030204" pitchFamily="18" charset="0"/>
                        </a:rPr>
                        <m:t>𝐛</m:t>
                      </m:r>
                    </m:oMath>
                  </m:oMathPara>
                </a14:m>
                <a:endParaRPr sz="8500">
                  <a:solidFill>
                    <a:srgbClr val="FFFFFF"/>
                  </a:solidFill>
                </a:endParaRPr>
              </a:p>
            </p:txBody>
          </p:sp>
        </mc:Choice>
        <mc:Fallback xmlns="">
          <p:sp>
            <p:nvSpPr>
              <p:cNvPr id="407" name="Equation"/>
              <p:cNvSpPr txBox="1">
                <a:spLocks noRot="1" noChangeAspect="1" noMove="1" noResize="1" noEditPoints="1" noAdjustHandles="1" noChangeArrowheads="1" noChangeShapeType="1" noTextEdit="1"/>
              </p:cNvSpPr>
              <p:nvPr/>
            </p:nvSpPr>
            <p:spPr>
              <a:xfrm>
                <a:off x="1812038" y="5167650"/>
                <a:ext cx="3211034" cy="759969"/>
              </a:xfrm>
              <a:prstGeom prst="rect">
                <a:avLst/>
              </a:prstGeom>
              <a:blipFill>
                <a:blip r:embed="rId4"/>
                <a:stretch>
                  <a:fillRect l="-11417" r="-16535" b="-83333"/>
                </a:stretch>
              </a:blipFill>
              <a:ln w="12700">
                <a:miter lim="400000"/>
              </a:ln>
            </p:spPr>
            <p:txBody>
              <a:bodyPr/>
              <a:lstStyle/>
              <a:p>
                <a:r>
                  <a:rPr lang="en-CN">
                    <a:noFill/>
                  </a:rPr>
                  <a:t> </a:t>
                </a:r>
              </a:p>
            </p:txBody>
          </p:sp>
        </mc:Fallback>
      </mc:AlternateContent>
      <p:sp>
        <p:nvSpPr>
          <p:cNvPr id="2" name="Slide Number Placeholder 1">
            <a:extLst>
              <a:ext uri="{FF2B5EF4-FFF2-40B4-BE49-F238E27FC236}">
                <a16:creationId xmlns:a16="http://schemas.microsoft.com/office/drawing/2014/main" id="{68D4858C-6FE9-8C64-2164-491AEC5BE5EC}"/>
              </a:ext>
            </a:extLst>
          </p:cNvPr>
          <p:cNvSpPr>
            <a:spLocks noGrp="1"/>
          </p:cNvSpPr>
          <p:nvPr>
            <p:ph type="sldNum" sz="quarter" idx="2"/>
          </p:nvPr>
        </p:nvSpPr>
        <p:spPr/>
        <p:txBody>
          <a:bodyPr/>
          <a:lstStyle/>
          <a:p>
            <a:fld id="{86CB4B4D-7CA3-9044-876B-883B54F8677D}" type="slidenum">
              <a:rPr lang="en-CN" smtClean="0"/>
              <a:t>43</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2squares_4tris_mesh_to_hessian_opacity copy.png" descr="2squares_4tris_mesh_to_hessian_opacity copy.png"/>
          <p:cNvPicPr>
            <a:picLocks noChangeAspect="1"/>
          </p:cNvPicPr>
          <p:nvPr/>
        </p:nvPicPr>
        <p:blipFill>
          <a:blip r:embed="rId3"/>
          <a:stretch>
            <a:fillRect/>
          </a:stretch>
        </p:blipFill>
        <p:spPr>
          <a:xfrm>
            <a:off x="11770869" y="2699277"/>
            <a:ext cx="10895215" cy="10242124"/>
          </a:xfrm>
          <a:prstGeom prst="rect">
            <a:avLst/>
          </a:prstGeom>
          <a:ln w="12700">
            <a:miter lim="400000"/>
          </a:ln>
        </p:spPr>
      </p:pic>
      <p:pic>
        <p:nvPicPr>
          <p:cNvPr id="412" name="2squares_4tris_mesh_to_hessian_opacity copy 2.png" descr="2squares_4tris_mesh_to_hessian_opacity copy 2.png"/>
          <p:cNvPicPr>
            <a:picLocks noChangeAspect="1"/>
          </p:cNvPicPr>
          <p:nvPr/>
        </p:nvPicPr>
        <p:blipFill>
          <a:blip r:embed="rId4"/>
          <a:stretch>
            <a:fillRect/>
          </a:stretch>
        </p:blipFill>
        <p:spPr>
          <a:xfrm>
            <a:off x="3871338" y="2857385"/>
            <a:ext cx="4669602" cy="4828432"/>
          </a:xfrm>
          <a:prstGeom prst="rect">
            <a:avLst/>
          </a:prstGeom>
          <a:ln w="12700">
            <a:miter lim="400000"/>
          </a:ln>
        </p:spPr>
      </p:pic>
      <p:sp>
        <p:nvSpPr>
          <p:cNvPr id="413" name="Line"/>
          <p:cNvSpPr/>
          <p:nvPr/>
        </p:nvSpPr>
        <p:spPr>
          <a:xfrm flipV="1">
            <a:off x="5430389" y="2857385"/>
            <a:ext cx="1" cy="4828432"/>
          </a:xfrm>
          <a:prstGeom prst="line">
            <a:avLst/>
          </a:prstGeom>
          <a:ln>
            <a:solidFill>
              <a:srgbClr val="6C6C6C"/>
            </a:solidFill>
            <a:miter lim="400000"/>
          </a:ln>
        </p:spPr>
        <p:txBody>
          <a:bodyPr lIns="50800" tIns="50800" rIns="50800" bIns="50800" anchor="ctr"/>
          <a:lstStyle/>
          <a:p>
            <a:endParaRPr/>
          </a:p>
        </p:txBody>
      </p:sp>
      <p:sp>
        <p:nvSpPr>
          <p:cNvPr id="414" name="Line"/>
          <p:cNvSpPr/>
          <p:nvPr/>
        </p:nvSpPr>
        <p:spPr>
          <a:xfrm flipV="1">
            <a:off x="7000839" y="2857386"/>
            <a:ext cx="1" cy="4828431"/>
          </a:xfrm>
          <a:prstGeom prst="line">
            <a:avLst/>
          </a:prstGeom>
          <a:ln>
            <a:solidFill>
              <a:srgbClr val="6C6C6C"/>
            </a:solidFill>
            <a:miter lim="400000"/>
          </a:ln>
        </p:spPr>
        <p:txBody>
          <a:bodyPr lIns="50800" tIns="50800" rIns="50800" bIns="50800" anchor="ctr"/>
          <a:lstStyle/>
          <a:p>
            <a:endParaRPr/>
          </a:p>
        </p:txBody>
      </p:sp>
      <p:sp>
        <p:nvSpPr>
          <p:cNvPr id="415" name="Line"/>
          <p:cNvSpPr/>
          <p:nvPr/>
        </p:nvSpPr>
        <p:spPr>
          <a:xfrm>
            <a:off x="3871338" y="4494565"/>
            <a:ext cx="4669602" cy="1"/>
          </a:xfrm>
          <a:prstGeom prst="line">
            <a:avLst/>
          </a:prstGeom>
          <a:ln>
            <a:solidFill>
              <a:srgbClr val="6C6C6C"/>
            </a:solidFill>
            <a:miter lim="400000"/>
          </a:ln>
        </p:spPr>
        <p:txBody>
          <a:bodyPr lIns="50800" tIns="50800" rIns="50800" bIns="50800" anchor="ctr"/>
          <a:lstStyle/>
          <a:p>
            <a:endParaRPr/>
          </a:p>
        </p:txBody>
      </p:sp>
      <p:sp>
        <p:nvSpPr>
          <p:cNvPr id="416" name="Line"/>
          <p:cNvSpPr/>
          <p:nvPr/>
        </p:nvSpPr>
        <p:spPr>
          <a:xfrm>
            <a:off x="3871338" y="6066895"/>
            <a:ext cx="4669602" cy="1"/>
          </a:xfrm>
          <a:prstGeom prst="line">
            <a:avLst/>
          </a:prstGeom>
          <a:ln>
            <a:solidFill>
              <a:srgbClr val="6C6C6C"/>
            </a:solidFill>
            <a:miter lim="400000"/>
          </a:ln>
        </p:spPr>
        <p:txBody>
          <a:bodyPr lIns="50800" tIns="50800" rIns="50800" bIns="50800" anchor="ctr"/>
          <a:lstStyle/>
          <a:p>
            <a:endParaRPr/>
          </a:p>
        </p:txBody>
      </p:sp>
      <p:pic>
        <p:nvPicPr>
          <p:cNvPr id="417" name="Screenshot 2026-03-05 at 10.16.11.png" descr="Screenshot 2026-03-05 at 10.16.11.png"/>
          <p:cNvPicPr>
            <a:picLocks noChangeAspect="1"/>
          </p:cNvPicPr>
          <p:nvPr/>
        </p:nvPicPr>
        <p:blipFill>
          <a:blip r:embed="rId5"/>
          <a:srcRect l="65980" t="31515" r="23153" b="31515"/>
          <a:stretch>
            <a:fillRect/>
          </a:stretch>
        </p:blipFill>
        <p:spPr>
          <a:xfrm>
            <a:off x="5632059" y="1056523"/>
            <a:ext cx="1148257" cy="1190736"/>
          </a:xfrm>
          <a:prstGeom prst="rect">
            <a:avLst/>
          </a:prstGeom>
          <a:ln w="12700">
            <a:miter lim="400000"/>
          </a:ln>
        </p:spPr>
      </p:pic>
      <p:sp>
        <p:nvSpPr>
          <p:cNvPr id="418" name="Arrow"/>
          <p:cNvSpPr/>
          <p:nvPr/>
        </p:nvSpPr>
        <p:spPr>
          <a:xfrm>
            <a:off x="8938934" y="4771824"/>
            <a:ext cx="3138351" cy="999555"/>
          </a:xfrm>
          <a:prstGeom prst="rightArrow">
            <a:avLst>
              <a:gd name="adj1" fmla="val 22669"/>
              <a:gd name="adj2" fmla="val 76783"/>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420" name="Equation"/>
              <p:cNvSpPr txBox="1"/>
              <p:nvPr/>
            </p:nvSpPr>
            <p:spPr>
              <a:xfrm>
                <a:off x="16280719" y="952019"/>
                <a:ext cx="2382062" cy="1231106"/>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8000" i="1">
                          <a:solidFill>
                            <a:srgbClr val="FEFFFE"/>
                          </a:solidFill>
                          <a:latin typeface="Cambria Math" panose="02040503050406030204" pitchFamily="18" charset="0"/>
                        </a:rPr>
                        <m:t>𝐇</m:t>
                      </m:r>
                      <m:r>
                        <a:rPr sz="8000" i="1">
                          <a:solidFill>
                            <a:srgbClr val="FEFFFE"/>
                          </a:solidFill>
                          <a:latin typeface="Cambria Math" panose="02040503050406030204" pitchFamily="18" charset="0"/>
                        </a:rPr>
                        <m:t>(</m:t>
                      </m:r>
                      <m:r>
                        <a:rPr sz="8000" i="1">
                          <a:solidFill>
                            <a:srgbClr val="FEFFFE"/>
                          </a:solidFill>
                          <a:latin typeface="Cambria Math" panose="02040503050406030204" pitchFamily="18" charset="0"/>
                        </a:rPr>
                        <m:t>𝐱</m:t>
                      </m:r>
                      <m:r>
                        <a:rPr sz="8000" i="1">
                          <a:solidFill>
                            <a:srgbClr val="FEFFFE"/>
                          </a:solidFill>
                          <a:latin typeface="Cambria Math" panose="02040503050406030204" pitchFamily="18" charset="0"/>
                        </a:rPr>
                        <m:t>)</m:t>
                      </m:r>
                    </m:oMath>
                  </m:oMathPara>
                </a14:m>
                <a:endParaRPr sz="8000" dirty="0">
                  <a:solidFill>
                    <a:srgbClr val="FFFFFF"/>
                  </a:solidFill>
                </a:endParaRPr>
              </a:p>
            </p:txBody>
          </p:sp>
        </mc:Choice>
        <mc:Fallback xmlns="">
          <p:sp>
            <p:nvSpPr>
              <p:cNvPr id="420" name="Equation"/>
              <p:cNvSpPr txBox="1">
                <a:spLocks noRot="1" noChangeAspect="1" noMove="1" noResize="1" noEditPoints="1" noAdjustHandles="1" noChangeArrowheads="1" noChangeShapeType="1" noTextEdit="1"/>
              </p:cNvSpPr>
              <p:nvPr/>
            </p:nvSpPr>
            <p:spPr>
              <a:xfrm>
                <a:off x="16280719" y="952019"/>
                <a:ext cx="2382062" cy="1231106"/>
              </a:xfrm>
              <a:prstGeom prst="rect">
                <a:avLst/>
              </a:prstGeom>
              <a:blipFill>
                <a:blip r:embed="rId6"/>
                <a:stretch>
                  <a:fillRect l="-9043" r="-14362" b="-33673"/>
                </a:stretch>
              </a:blipFill>
              <a:ln w="12700">
                <a:miter lim="400000"/>
              </a:ln>
            </p:spPr>
            <p:txBody>
              <a:bodyPr/>
              <a:lstStyle/>
              <a:p>
                <a:r>
                  <a:rPr lang="en-CN">
                    <a:noFill/>
                  </a:rPr>
                  <a:t> </a:t>
                </a:r>
              </a:p>
            </p:txBody>
          </p:sp>
        </mc:Fallback>
      </mc:AlternateContent>
      <p:sp>
        <p:nvSpPr>
          <p:cNvPr id="2" name="Rectangle">
            <a:extLst>
              <a:ext uri="{FF2B5EF4-FFF2-40B4-BE49-F238E27FC236}">
                <a16:creationId xmlns:a16="http://schemas.microsoft.com/office/drawing/2014/main" id="{28AA6486-9C7C-0839-4794-EF046B6E37F6}"/>
              </a:ext>
            </a:extLst>
          </p:cNvPr>
          <p:cNvSpPr/>
          <p:nvPr/>
        </p:nvSpPr>
        <p:spPr>
          <a:xfrm>
            <a:off x="3781286" y="2850006"/>
            <a:ext cx="3298206" cy="3202648"/>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3" name="Rectangle">
            <a:extLst>
              <a:ext uri="{FF2B5EF4-FFF2-40B4-BE49-F238E27FC236}">
                <a16:creationId xmlns:a16="http://schemas.microsoft.com/office/drawing/2014/main" id="{D560895F-B733-BB5A-B110-8A609316B56B}"/>
              </a:ext>
            </a:extLst>
          </p:cNvPr>
          <p:cNvSpPr/>
          <p:nvPr/>
        </p:nvSpPr>
        <p:spPr>
          <a:xfrm>
            <a:off x="7032122" y="2823601"/>
            <a:ext cx="1488117" cy="3255459"/>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 name="Rectangle">
            <a:extLst>
              <a:ext uri="{FF2B5EF4-FFF2-40B4-BE49-F238E27FC236}">
                <a16:creationId xmlns:a16="http://schemas.microsoft.com/office/drawing/2014/main" id="{24947D16-1E35-D29E-8F3D-EA3E4CE8936A}"/>
              </a:ext>
            </a:extLst>
          </p:cNvPr>
          <p:cNvSpPr/>
          <p:nvPr/>
        </p:nvSpPr>
        <p:spPr>
          <a:xfrm>
            <a:off x="3801797" y="6067537"/>
            <a:ext cx="3206385" cy="1580926"/>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 name="Rectangle">
            <a:extLst>
              <a:ext uri="{FF2B5EF4-FFF2-40B4-BE49-F238E27FC236}">
                <a16:creationId xmlns:a16="http://schemas.microsoft.com/office/drawing/2014/main" id="{566FEFDA-DC44-8DCB-8AFE-278BA51AE6A1}"/>
              </a:ext>
            </a:extLst>
          </p:cNvPr>
          <p:cNvSpPr/>
          <p:nvPr/>
        </p:nvSpPr>
        <p:spPr>
          <a:xfrm>
            <a:off x="7032122" y="6087337"/>
            <a:ext cx="1488117" cy="1541325"/>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 name="Rectangle">
            <a:extLst>
              <a:ext uri="{FF2B5EF4-FFF2-40B4-BE49-F238E27FC236}">
                <a16:creationId xmlns:a16="http://schemas.microsoft.com/office/drawing/2014/main" id="{7B3BB43F-A44F-9968-6818-8ADC609654E1}"/>
              </a:ext>
            </a:extLst>
          </p:cNvPr>
          <p:cNvSpPr/>
          <p:nvPr/>
        </p:nvSpPr>
        <p:spPr>
          <a:xfrm>
            <a:off x="12320048" y="2893242"/>
            <a:ext cx="3298207" cy="3202647"/>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 name="Rectangle">
            <a:extLst>
              <a:ext uri="{FF2B5EF4-FFF2-40B4-BE49-F238E27FC236}">
                <a16:creationId xmlns:a16="http://schemas.microsoft.com/office/drawing/2014/main" id="{D7D670A0-41C8-12D8-106F-C8F94127F139}"/>
              </a:ext>
            </a:extLst>
          </p:cNvPr>
          <p:cNvSpPr/>
          <p:nvPr/>
        </p:nvSpPr>
        <p:spPr>
          <a:xfrm>
            <a:off x="18907872" y="2866836"/>
            <a:ext cx="1488117" cy="3255459"/>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8" name="Rectangle">
            <a:extLst>
              <a:ext uri="{FF2B5EF4-FFF2-40B4-BE49-F238E27FC236}">
                <a16:creationId xmlns:a16="http://schemas.microsoft.com/office/drawing/2014/main" id="{4A7F4158-0766-16C7-9F7C-FD451A457B60}"/>
              </a:ext>
            </a:extLst>
          </p:cNvPr>
          <p:cNvSpPr/>
          <p:nvPr/>
        </p:nvSpPr>
        <p:spPr>
          <a:xfrm>
            <a:off x="12365959" y="9355451"/>
            <a:ext cx="3206385" cy="1580927"/>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9" name="Rectangle">
            <a:extLst>
              <a:ext uri="{FF2B5EF4-FFF2-40B4-BE49-F238E27FC236}">
                <a16:creationId xmlns:a16="http://schemas.microsoft.com/office/drawing/2014/main" id="{3C682E4B-A81B-B6F1-5B97-B689DC3C6C34}"/>
              </a:ext>
            </a:extLst>
          </p:cNvPr>
          <p:cNvSpPr/>
          <p:nvPr/>
        </p:nvSpPr>
        <p:spPr>
          <a:xfrm>
            <a:off x="18907872" y="9375251"/>
            <a:ext cx="1488117" cy="1541326"/>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0" name="Slide Number Placeholder 9">
            <a:extLst>
              <a:ext uri="{FF2B5EF4-FFF2-40B4-BE49-F238E27FC236}">
                <a16:creationId xmlns:a16="http://schemas.microsoft.com/office/drawing/2014/main" id="{33E8B9E9-1634-26D4-82CA-9679DCFFA57E}"/>
              </a:ext>
            </a:extLst>
          </p:cNvPr>
          <p:cNvSpPr>
            <a:spLocks noGrp="1"/>
          </p:cNvSpPr>
          <p:nvPr>
            <p:ph type="sldNum" sz="quarter" idx="2"/>
          </p:nvPr>
        </p:nvSpPr>
        <p:spPr/>
        <p:txBody>
          <a:bodyPr/>
          <a:lstStyle/>
          <a:p>
            <a:fld id="{86CB4B4D-7CA3-9044-876B-883B54F8677D}" type="slidenum">
              <a:rPr lang="en-CN" smtClean="0"/>
              <a:t>44</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2squares_4tris_mesh_to_hessian_opacity copy 2.png" descr="2squares_4tris_mesh_to_hessian_opacity copy 2.png"/>
          <p:cNvPicPr>
            <a:picLocks/>
          </p:cNvPicPr>
          <p:nvPr/>
        </p:nvPicPr>
        <p:blipFill>
          <a:blip r:embed="rId3"/>
          <a:stretch>
            <a:fillRect/>
          </a:stretch>
        </p:blipFill>
        <p:spPr>
          <a:xfrm>
            <a:off x="5248171" y="3438636"/>
            <a:ext cx="567624" cy="1556359"/>
          </a:xfrm>
          <a:prstGeom prst="rect">
            <a:avLst/>
          </a:prstGeom>
          <a:ln w="12700">
            <a:miter lim="400000"/>
          </a:ln>
        </p:spPr>
      </p:pic>
      <p:pic>
        <p:nvPicPr>
          <p:cNvPr id="425" name="2squares_4tris_mesh_to_hessian_opacity copy 2.png" descr="2squares_4tris_mesh_to_hessian_opacity copy 2.png"/>
          <p:cNvPicPr>
            <a:picLocks/>
          </p:cNvPicPr>
          <p:nvPr/>
        </p:nvPicPr>
        <p:blipFill>
          <a:blip r:embed="rId3"/>
          <a:stretch>
            <a:fillRect/>
          </a:stretch>
        </p:blipFill>
        <p:spPr>
          <a:xfrm>
            <a:off x="5248171" y="4998670"/>
            <a:ext cx="567624" cy="1556359"/>
          </a:xfrm>
          <a:prstGeom prst="rect">
            <a:avLst/>
          </a:prstGeom>
          <a:ln w="12700">
            <a:miter lim="400000"/>
          </a:ln>
        </p:spPr>
      </p:pic>
      <p:pic>
        <p:nvPicPr>
          <p:cNvPr id="426" name="2squares_4tris_mesh_to_hessian_opacity copy 2.png" descr="2squares_4tris_mesh_to_hessian_opacity copy 2.png"/>
          <p:cNvPicPr>
            <a:picLocks/>
          </p:cNvPicPr>
          <p:nvPr/>
        </p:nvPicPr>
        <p:blipFill>
          <a:blip r:embed="rId3"/>
          <a:stretch>
            <a:fillRect/>
          </a:stretch>
        </p:blipFill>
        <p:spPr>
          <a:xfrm>
            <a:off x="5248171" y="6559669"/>
            <a:ext cx="567624" cy="1556359"/>
          </a:xfrm>
          <a:prstGeom prst="rect">
            <a:avLst/>
          </a:prstGeom>
          <a:ln w="12700">
            <a:miter lim="400000"/>
          </a:ln>
        </p:spPr>
      </p:pic>
      <mc:AlternateContent xmlns:mc="http://schemas.openxmlformats.org/markup-compatibility/2006" xmlns:a14="http://schemas.microsoft.com/office/drawing/2010/main">
        <mc:Choice Requires="a14">
          <p:sp>
            <p:nvSpPr>
              <p:cNvPr id="427" name="Equation"/>
              <p:cNvSpPr txBox="1"/>
              <p:nvPr/>
            </p:nvSpPr>
            <p:spPr>
              <a:xfrm>
                <a:off x="5248171" y="1083926"/>
                <a:ext cx="576145" cy="696064"/>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6300" i="1">
                              <a:solidFill>
                                <a:srgbClr val="FEFFFE"/>
                              </a:solidFill>
                              <a:latin typeface="Cambria Math" panose="02040503050406030204" pitchFamily="18" charset="0"/>
                            </a:rPr>
                          </m:ctrlPr>
                        </m:sSubPr>
                        <m:e>
                          <m:r>
                            <a:rPr sz="6300" i="1">
                              <a:solidFill>
                                <a:srgbClr val="FEFFFE"/>
                              </a:solidFill>
                              <a:latin typeface="Cambria Math" panose="02040503050406030204" pitchFamily="18" charset="0"/>
                            </a:rPr>
                            <m:t>𝐪</m:t>
                          </m:r>
                        </m:e>
                        <m:sub>
                          <m:r>
                            <a:rPr sz="6300" i="1">
                              <a:solidFill>
                                <a:srgbClr val="FEFFFE"/>
                              </a:solidFill>
                              <a:latin typeface="Cambria Math" panose="02040503050406030204" pitchFamily="18" charset="0"/>
                            </a:rPr>
                            <m:t>𝑗</m:t>
                          </m:r>
                        </m:sub>
                      </m:sSub>
                    </m:oMath>
                  </m:oMathPara>
                </a14:m>
                <a:endParaRPr sz="6300">
                  <a:solidFill>
                    <a:srgbClr val="FFFFFF"/>
                  </a:solidFill>
                </a:endParaRPr>
              </a:p>
            </p:txBody>
          </p:sp>
        </mc:Choice>
        <mc:Fallback xmlns="">
          <p:sp>
            <p:nvSpPr>
              <p:cNvPr id="427" name="Equation"/>
              <p:cNvSpPr txBox="1">
                <a:spLocks noRot="1" noChangeAspect="1" noMove="1" noResize="1" noEditPoints="1" noAdjustHandles="1" noChangeArrowheads="1" noChangeShapeType="1" noTextEdit="1"/>
              </p:cNvSpPr>
              <p:nvPr/>
            </p:nvSpPr>
            <p:spPr>
              <a:xfrm>
                <a:off x="5248171" y="1083926"/>
                <a:ext cx="576145" cy="696064"/>
              </a:xfrm>
              <a:prstGeom prst="rect">
                <a:avLst/>
              </a:prstGeom>
              <a:blipFill>
                <a:blip r:embed="rId4"/>
                <a:stretch>
                  <a:fillRect l="-47826" r="-76087" b="-85714"/>
                </a:stretch>
              </a:blipFill>
              <a:ln w="12700">
                <a:miter lim="400000"/>
              </a:ln>
            </p:spPr>
            <p:txBody>
              <a:bodyPr/>
              <a:lstStyle/>
              <a:p>
                <a:r>
                  <a:rPr lang="en-CN">
                    <a:noFill/>
                  </a:rPr>
                  <a:t> </a:t>
                </a:r>
              </a:p>
            </p:txBody>
          </p:sp>
        </mc:Fallback>
      </mc:AlternateContent>
      <p:sp>
        <p:nvSpPr>
          <p:cNvPr id="428" name="Line"/>
          <p:cNvSpPr/>
          <p:nvPr/>
        </p:nvSpPr>
        <p:spPr>
          <a:xfrm>
            <a:off x="5273816" y="4993071"/>
            <a:ext cx="516335" cy="1"/>
          </a:xfrm>
          <a:prstGeom prst="line">
            <a:avLst/>
          </a:prstGeom>
          <a:ln>
            <a:solidFill>
              <a:srgbClr val="6C6C6C"/>
            </a:solidFill>
            <a:miter lim="400000"/>
          </a:ln>
        </p:spPr>
        <p:txBody>
          <a:bodyPr lIns="50800" tIns="50800" rIns="50800" bIns="50800" anchor="ctr"/>
          <a:lstStyle/>
          <a:p>
            <a:endParaRPr/>
          </a:p>
        </p:txBody>
      </p:sp>
      <p:sp>
        <p:nvSpPr>
          <p:cNvPr id="429" name="Line"/>
          <p:cNvSpPr/>
          <p:nvPr/>
        </p:nvSpPr>
        <p:spPr>
          <a:xfrm>
            <a:off x="5273816" y="6546743"/>
            <a:ext cx="516335" cy="1"/>
          </a:xfrm>
          <a:prstGeom prst="line">
            <a:avLst/>
          </a:prstGeom>
          <a:ln>
            <a:solidFill>
              <a:srgbClr val="6C6C6C"/>
            </a:solidFill>
            <a:miter lim="400000"/>
          </a:ln>
        </p:spPr>
        <p:txBody>
          <a:bodyPr lIns="50800" tIns="50800" rIns="50800" bIns="50800" anchor="ctr"/>
          <a:lstStyle/>
          <a:p>
            <a:endParaRPr/>
          </a:p>
        </p:txBody>
      </p:sp>
      <p:sp>
        <p:nvSpPr>
          <p:cNvPr id="2" name="Slide Number Placeholder 1">
            <a:extLst>
              <a:ext uri="{FF2B5EF4-FFF2-40B4-BE49-F238E27FC236}">
                <a16:creationId xmlns:a16="http://schemas.microsoft.com/office/drawing/2014/main" id="{919FADEA-CE6A-81AE-1634-096CFC56783D}"/>
              </a:ext>
            </a:extLst>
          </p:cNvPr>
          <p:cNvSpPr>
            <a:spLocks noGrp="1"/>
          </p:cNvSpPr>
          <p:nvPr>
            <p:ph type="sldNum" sz="quarter" idx="2"/>
          </p:nvPr>
        </p:nvSpPr>
        <p:spPr/>
        <p:txBody>
          <a:bodyPr/>
          <a:lstStyle/>
          <a:p>
            <a:fld id="{86CB4B4D-7CA3-9044-876B-883B54F8677D}" type="slidenum">
              <a:rPr lang="en-CN" smtClean="0"/>
              <a:t>45</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2squares_4tris_mesh_to_hessian_opacity copy 2.png" descr="2squares_4tris_mesh_to_hessian_opacity copy 2.png"/>
          <p:cNvPicPr>
            <a:picLocks/>
          </p:cNvPicPr>
          <p:nvPr/>
        </p:nvPicPr>
        <p:blipFill>
          <a:blip r:embed="rId3"/>
          <a:stretch>
            <a:fillRect/>
          </a:stretch>
        </p:blipFill>
        <p:spPr>
          <a:xfrm>
            <a:off x="17665715" y="3379195"/>
            <a:ext cx="567624" cy="1556359"/>
          </a:xfrm>
          <a:prstGeom prst="rect">
            <a:avLst/>
          </a:prstGeom>
          <a:ln w="12700">
            <a:miter lim="400000"/>
          </a:ln>
        </p:spPr>
      </p:pic>
      <p:pic>
        <p:nvPicPr>
          <p:cNvPr id="434" name="2squares_4tris_mesh_to_hessian_opacity copy 2.png" descr="2squares_4tris_mesh_to_hessian_opacity copy 2.png"/>
          <p:cNvPicPr>
            <a:picLocks/>
          </p:cNvPicPr>
          <p:nvPr/>
        </p:nvPicPr>
        <p:blipFill>
          <a:blip r:embed="rId3"/>
          <a:stretch>
            <a:fillRect/>
          </a:stretch>
        </p:blipFill>
        <p:spPr>
          <a:xfrm>
            <a:off x="17665715" y="4939229"/>
            <a:ext cx="567624" cy="1556359"/>
          </a:xfrm>
          <a:prstGeom prst="rect">
            <a:avLst/>
          </a:prstGeom>
          <a:ln w="12700">
            <a:miter lim="400000"/>
          </a:ln>
        </p:spPr>
      </p:pic>
      <p:pic>
        <p:nvPicPr>
          <p:cNvPr id="435" name="2squares_4tris_mesh_to_hessian_opacity copy 2.png" descr="2squares_4tris_mesh_to_hessian_opacity copy 2.png"/>
          <p:cNvPicPr>
            <a:picLocks/>
          </p:cNvPicPr>
          <p:nvPr/>
        </p:nvPicPr>
        <p:blipFill>
          <a:blip r:embed="rId3"/>
          <a:stretch>
            <a:fillRect/>
          </a:stretch>
        </p:blipFill>
        <p:spPr>
          <a:xfrm>
            <a:off x="17665715" y="9695179"/>
            <a:ext cx="567624" cy="1556359"/>
          </a:xfrm>
          <a:prstGeom prst="rect">
            <a:avLst/>
          </a:prstGeom>
          <a:ln w="12700">
            <a:miter lim="400000"/>
          </a:ln>
        </p:spPr>
      </p:pic>
      <mc:AlternateContent xmlns:mc="http://schemas.openxmlformats.org/markup-compatibility/2006" xmlns:a14="http://schemas.microsoft.com/office/drawing/2010/main">
        <mc:Choice Requires="a14">
          <p:sp>
            <p:nvSpPr>
              <p:cNvPr id="436" name="Equation"/>
              <p:cNvSpPr txBox="1"/>
              <p:nvPr/>
            </p:nvSpPr>
            <p:spPr>
              <a:xfrm>
                <a:off x="5248171" y="1083926"/>
                <a:ext cx="567624" cy="584722"/>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6300" i="1">
                              <a:solidFill>
                                <a:srgbClr val="FEFFFE"/>
                              </a:solidFill>
                              <a:latin typeface="Cambria Math" panose="02040503050406030204" pitchFamily="18" charset="0"/>
                            </a:rPr>
                          </m:ctrlPr>
                        </m:sSubPr>
                        <m:e>
                          <m:r>
                            <a:rPr sz="6300" i="1">
                              <a:solidFill>
                                <a:srgbClr val="FEFFFE"/>
                              </a:solidFill>
                              <a:latin typeface="Cambria Math" panose="02040503050406030204" pitchFamily="18" charset="0"/>
                            </a:rPr>
                            <m:t>𝐪</m:t>
                          </m:r>
                        </m:e>
                        <m:sub>
                          <m:r>
                            <a:rPr sz="6300" i="1">
                              <a:solidFill>
                                <a:srgbClr val="FEFFFE"/>
                              </a:solidFill>
                              <a:latin typeface="Cambria Math" panose="02040503050406030204" pitchFamily="18" charset="0"/>
                            </a:rPr>
                            <m:t>𝑖</m:t>
                          </m:r>
                        </m:sub>
                      </m:sSub>
                    </m:oMath>
                  </m:oMathPara>
                </a14:m>
                <a:endParaRPr sz="6300">
                  <a:solidFill>
                    <a:srgbClr val="FFFFFF"/>
                  </a:solidFill>
                </a:endParaRPr>
              </a:p>
            </p:txBody>
          </p:sp>
        </mc:Choice>
        <mc:Fallback xmlns="">
          <p:sp>
            <p:nvSpPr>
              <p:cNvPr id="436" name="Equation"/>
              <p:cNvSpPr txBox="1">
                <a:spLocks noRot="1" noChangeAspect="1" noMove="1" noResize="1" noEditPoints="1" noAdjustHandles="1" noChangeArrowheads="1" noChangeShapeType="1" noTextEdit="1"/>
              </p:cNvSpPr>
              <p:nvPr/>
            </p:nvSpPr>
            <p:spPr>
              <a:xfrm>
                <a:off x="5248171" y="1083926"/>
                <a:ext cx="567624" cy="584722"/>
              </a:xfrm>
              <a:prstGeom prst="rect">
                <a:avLst/>
              </a:prstGeom>
              <a:blipFill>
                <a:blip r:embed="rId4"/>
                <a:stretch>
                  <a:fillRect l="-48889" r="-60000" b="-100000"/>
                </a:stretch>
              </a:blipFill>
              <a:ln w="12700">
                <a:miter lim="400000"/>
              </a:ln>
            </p:spPr>
            <p:txBody>
              <a:bodyPr/>
              <a:lstStyle/>
              <a:p>
                <a:r>
                  <a:rPr lang="en-CN">
                    <a:noFill/>
                  </a:rPr>
                  <a:t> </a:t>
                </a:r>
              </a:p>
            </p:txBody>
          </p:sp>
        </mc:Fallback>
      </mc:AlternateContent>
      <p:sp>
        <p:nvSpPr>
          <p:cNvPr id="437" name="Line"/>
          <p:cNvSpPr/>
          <p:nvPr/>
        </p:nvSpPr>
        <p:spPr>
          <a:xfrm>
            <a:off x="17691360" y="4933630"/>
            <a:ext cx="516335" cy="1"/>
          </a:xfrm>
          <a:prstGeom prst="line">
            <a:avLst/>
          </a:prstGeom>
          <a:ln>
            <a:solidFill>
              <a:srgbClr val="6C6C6C"/>
            </a:solidFill>
            <a:miter lim="400000"/>
          </a:ln>
        </p:spPr>
        <p:txBody>
          <a:bodyPr lIns="50800" tIns="50800" rIns="50800" bIns="50800" anchor="ctr"/>
          <a:lstStyle/>
          <a:p>
            <a:endParaRPr/>
          </a:p>
        </p:txBody>
      </p:sp>
      <p:sp>
        <p:nvSpPr>
          <p:cNvPr id="438" name="Line"/>
          <p:cNvSpPr/>
          <p:nvPr/>
        </p:nvSpPr>
        <p:spPr>
          <a:xfrm>
            <a:off x="17691360" y="6487302"/>
            <a:ext cx="516335" cy="1"/>
          </a:xfrm>
          <a:prstGeom prst="line">
            <a:avLst/>
          </a:prstGeom>
          <a:ln>
            <a:solidFill>
              <a:srgbClr val="6C6C6C"/>
            </a:solidFill>
            <a:miter lim="400000"/>
          </a:ln>
        </p:spPr>
        <p:txBody>
          <a:bodyPr lIns="50800" tIns="50800" rIns="50800" bIns="50800" anchor="ctr"/>
          <a:lstStyle/>
          <a:p>
            <a:endParaRPr/>
          </a:p>
        </p:txBody>
      </p:sp>
      <p:sp>
        <p:nvSpPr>
          <p:cNvPr id="439" name="Arrow"/>
          <p:cNvSpPr/>
          <p:nvPr/>
        </p:nvSpPr>
        <p:spPr>
          <a:xfrm>
            <a:off x="8938934" y="4771824"/>
            <a:ext cx="3138351" cy="999555"/>
          </a:xfrm>
          <a:prstGeom prst="rightArrow">
            <a:avLst>
              <a:gd name="adj1" fmla="val 22669"/>
              <a:gd name="adj2" fmla="val 76783"/>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440" name="Equation"/>
              <p:cNvSpPr txBox="1"/>
              <p:nvPr/>
            </p:nvSpPr>
            <p:spPr>
              <a:xfrm>
                <a:off x="17515986" y="1372363"/>
                <a:ext cx="1158922" cy="858484"/>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6300" i="1">
                              <a:solidFill>
                                <a:srgbClr val="FEFFFE"/>
                              </a:solidFill>
                              <a:latin typeface="Cambria Math" panose="02040503050406030204" pitchFamily="18" charset="0"/>
                            </a:rPr>
                          </m:ctrlPr>
                        </m:sSubPr>
                        <m:e>
                          <m:r>
                            <a:rPr sz="6300" i="1">
                              <a:solidFill>
                                <a:srgbClr val="FEFFFE"/>
                              </a:solidFill>
                              <a:latin typeface="Cambria Math" panose="02040503050406030204" pitchFamily="18" charset="0"/>
                            </a:rPr>
                            <m:t>𝐉</m:t>
                          </m:r>
                        </m:e>
                        <m:sub>
                          <m:r>
                            <a:rPr sz="6300" i="1">
                              <a:solidFill>
                                <a:srgbClr val="FEFFFE"/>
                              </a:solidFill>
                              <a:latin typeface="Cambria Math" panose="02040503050406030204" pitchFamily="18" charset="0"/>
                            </a:rPr>
                            <m:t>𝑖</m:t>
                          </m:r>
                        </m:sub>
                      </m:sSub>
                      <m:sSub>
                        <m:sSubPr>
                          <m:ctrlPr>
                            <a:rPr sz="6300" i="1">
                              <a:solidFill>
                                <a:srgbClr val="FEFFFE"/>
                              </a:solidFill>
                              <a:latin typeface="Cambria Math" panose="02040503050406030204" pitchFamily="18" charset="0"/>
                            </a:rPr>
                          </m:ctrlPr>
                        </m:sSubPr>
                        <m:e>
                          <m:r>
                            <a:rPr sz="6300" i="1">
                              <a:solidFill>
                                <a:srgbClr val="FEFFFE"/>
                              </a:solidFill>
                              <a:latin typeface="Cambria Math" panose="02040503050406030204" pitchFamily="18" charset="0"/>
                            </a:rPr>
                            <m:t>𝐪</m:t>
                          </m:r>
                        </m:e>
                        <m:sub>
                          <m:r>
                            <a:rPr sz="6300" i="1">
                              <a:solidFill>
                                <a:srgbClr val="FEFFFE"/>
                              </a:solidFill>
                              <a:latin typeface="Cambria Math" panose="02040503050406030204" pitchFamily="18" charset="0"/>
                            </a:rPr>
                            <m:t>𝑗</m:t>
                          </m:r>
                        </m:sub>
                      </m:sSub>
                    </m:oMath>
                  </m:oMathPara>
                </a14:m>
                <a:endParaRPr sz="6300">
                  <a:solidFill>
                    <a:srgbClr val="FFFFFF"/>
                  </a:solidFill>
                </a:endParaRPr>
              </a:p>
            </p:txBody>
          </p:sp>
        </mc:Choice>
        <mc:Fallback xmlns="">
          <p:sp>
            <p:nvSpPr>
              <p:cNvPr id="440" name="Equation"/>
              <p:cNvSpPr txBox="1">
                <a:spLocks noRot="1" noChangeAspect="1" noMove="1" noResize="1" noEditPoints="1" noAdjustHandles="1" noChangeArrowheads="1" noChangeShapeType="1" noTextEdit="1"/>
              </p:cNvSpPr>
              <p:nvPr/>
            </p:nvSpPr>
            <p:spPr>
              <a:xfrm>
                <a:off x="17515986" y="1372363"/>
                <a:ext cx="1158922" cy="858484"/>
              </a:xfrm>
              <a:prstGeom prst="rect">
                <a:avLst/>
              </a:prstGeom>
              <a:blipFill>
                <a:blip r:embed="rId5"/>
                <a:stretch>
                  <a:fillRect l="-29348" r="-34783" b="-51471"/>
                </a:stretch>
              </a:blipFill>
              <a:ln w="12700">
                <a:miter lim="400000"/>
              </a:ln>
            </p:spPr>
            <p:txBody>
              <a:bodyPr/>
              <a:lstStyle/>
              <a:p>
                <a:r>
                  <a:rPr lang="en-CN">
                    <a:noFill/>
                  </a:rPr>
                  <a:t> </a:t>
                </a:r>
              </a:p>
            </p:txBody>
          </p:sp>
        </mc:Fallback>
      </mc:AlternateContent>
      <p:pic>
        <p:nvPicPr>
          <p:cNvPr id="441" name="Screenshot 2026-03-05 at 12.30.09.png" descr="Screenshot 2026-03-05 at 12.30.09.png"/>
          <p:cNvPicPr>
            <a:picLocks noChangeAspect="1"/>
          </p:cNvPicPr>
          <p:nvPr/>
        </p:nvPicPr>
        <p:blipFill>
          <a:blip r:embed="rId6"/>
          <a:stretch>
            <a:fillRect/>
          </a:stretch>
        </p:blipFill>
        <p:spPr>
          <a:xfrm>
            <a:off x="5237619" y="3481997"/>
            <a:ext cx="588728" cy="4695095"/>
          </a:xfrm>
          <a:prstGeom prst="rect">
            <a:avLst/>
          </a:prstGeom>
          <a:ln w="12700">
            <a:miter lim="400000"/>
          </a:ln>
        </p:spPr>
      </p:pic>
      <mc:AlternateContent xmlns:mc="http://schemas.openxmlformats.org/markup-compatibility/2006" xmlns:a14="http://schemas.microsoft.com/office/drawing/2010/main">
        <mc:Choice Requires="a14">
          <p:sp>
            <p:nvSpPr>
              <p:cNvPr id="442" name="Equation"/>
              <p:cNvSpPr txBox="1"/>
              <p:nvPr/>
            </p:nvSpPr>
            <p:spPr>
              <a:xfrm>
                <a:off x="10004824" y="4085044"/>
                <a:ext cx="547621" cy="747142"/>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6300" i="1">
                              <a:solidFill>
                                <a:srgbClr val="FEFFFE"/>
                              </a:solidFill>
                              <a:latin typeface="Cambria Math" panose="02040503050406030204" pitchFamily="18" charset="0"/>
                            </a:rPr>
                          </m:ctrlPr>
                        </m:sSubPr>
                        <m:e>
                          <m:r>
                            <a:rPr sz="6300" i="1">
                              <a:solidFill>
                                <a:srgbClr val="FEFFFE"/>
                              </a:solidFill>
                              <a:latin typeface="Cambria Math" panose="02040503050406030204" pitchFamily="18" charset="0"/>
                            </a:rPr>
                            <m:t>𝐉</m:t>
                          </m:r>
                        </m:e>
                        <m:sub>
                          <m:r>
                            <a:rPr sz="6300" i="1">
                              <a:solidFill>
                                <a:srgbClr val="FEFFFE"/>
                              </a:solidFill>
                              <a:latin typeface="Cambria Math" panose="02040503050406030204" pitchFamily="18" charset="0"/>
                            </a:rPr>
                            <m:t>𝑖</m:t>
                          </m:r>
                        </m:sub>
                      </m:sSub>
                    </m:oMath>
                  </m:oMathPara>
                </a14:m>
                <a:endParaRPr sz="6300">
                  <a:solidFill>
                    <a:srgbClr val="FFFFFF"/>
                  </a:solidFill>
                </a:endParaRPr>
              </a:p>
            </p:txBody>
          </p:sp>
        </mc:Choice>
        <mc:Fallback xmlns="">
          <p:sp>
            <p:nvSpPr>
              <p:cNvPr id="442" name="Equation"/>
              <p:cNvSpPr txBox="1">
                <a:spLocks noRot="1" noChangeAspect="1" noMove="1" noResize="1" noEditPoints="1" noAdjustHandles="1" noChangeArrowheads="1" noChangeShapeType="1" noTextEdit="1"/>
              </p:cNvSpPr>
              <p:nvPr/>
            </p:nvSpPr>
            <p:spPr>
              <a:xfrm>
                <a:off x="10004824" y="4085044"/>
                <a:ext cx="547621" cy="747142"/>
              </a:xfrm>
              <a:prstGeom prst="rect">
                <a:avLst/>
              </a:prstGeom>
              <a:blipFill>
                <a:blip r:embed="rId7"/>
                <a:stretch>
                  <a:fillRect l="-61364" r="-29545" b="-65000"/>
                </a:stretch>
              </a:blipFill>
              <a:ln w="12700">
                <a:miter lim="400000"/>
              </a:ln>
            </p:spPr>
            <p:txBody>
              <a:bodyPr/>
              <a:lstStyle/>
              <a:p>
                <a:r>
                  <a:rPr lang="en-CN">
                    <a:noFill/>
                  </a:rPr>
                  <a:t> </a:t>
                </a:r>
              </a:p>
            </p:txBody>
          </p:sp>
        </mc:Fallback>
      </mc:AlternateContent>
      <p:sp>
        <p:nvSpPr>
          <p:cNvPr id="2" name="Slide Number Placeholder 1">
            <a:extLst>
              <a:ext uri="{FF2B5EF4-FFF2-40B4-BE49-F238E27FC236}">
                <a16:creationId xmlns:a16="http://schemas.microsoft.com/office/drawing/2014/main" id="{C1A4B690-C936-7B50-2359-A507C4172107}"/>
              </a:ext>
            </a:extLst>
          </p:cNvPr>
          <p:cNvSpPr>
            <a:spLocks noGrp="1"/>
          </p:cNvSpPr>
          <p:nvPr>
            <p:ph type="sldNum" sz="quarter" idx="2"/>
          </p:nvPr>
        </p:nvSpPr>
        <p:spPr/>
        <p:txBody>
          <a:bodyPr/>
          <a:lstStyle/>
          <a:p>
            <a:fld id="{86CB4B4D-7CA3-9044-876B-883B54F8677D}" type="slidenum">
              <a:rPr lang="en-CN" smtClean="0"/>
              <a:t>46</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 name="2squares_4tris_mesh_to_hessian_opacity copy 2.png" descr="2squares_4tris_mesh_to_hessian_opacity copy 2.png"/>
          <p:cNvPicPr>
            <a:picLocks/>
          </p:cNvPicPr>
          <p:nvPr/>
        </p:nvPicPr>
        <p:blipFill>
          <a:blip r:embed="rId3"/>
          <a:stretch>
            <a:fillRect/>
          </a:stretch>
        </p:blipFill>
        <p:spPr>
          <a:xfrm>
            <a:off x="17665715" y="3379195"/>
            <a:ext cx="567624" cy="1556359"/>
          </a:xfrm>
          <a:prstGeom prst="rect">
            <a:avLst/>
          </a:prstGeom>
          <a:ln w="12700">
            <a:miter lim="400000"/>
          </a:ln>
        </p:spPr>
      </p:pic>
      <p:pic>
        <p:nvPicPr>
          <p:cNvPr id="447" name="2squares_4tris_mesh_to_hessian_opacity copy 2.png" descr="2squares_4tris_mesh_to_hessian_opacity copy 2.png"/>
          <p:cNvPicPr>
            <a:picLocks/>
          </p:cNvPicPr>
          <p:nvPr/>
        </p:nvPicPr>
        <p:blipFill>
          <a:blip r:embed="rId3"/>
          <a:stretch>
            <a:fillRect/>
          </a:stretch>
        </p:blipFill>
        <p:spPr>
          <a:xfrm>
            <a:off x="17665715" y="4939229"/>
            <a:ext cx="567624" cy="1556359"/>
          </a:xfrm>
          <a:prstGeom prst="rect">
            <a:avLst/>
          </a:prstGeom>
          <a:ln w="12700">
            <a:miter lim="400000"/>
          </a:ln>
        </p:spPr>
      </p:pic>
      <p:pic>
        <p:nvPicPr>
          <p:cNvPr id="448" name="2squares_4tris_mesh_to_hessian_opacity copy 2.png" descr="2squares_4tris_mesh_to_hessian_opacity copy 2.png"/>
          <p:cNvPicPr>
            <a:picLocks/>
          </p:cNvPicPr>
          <p:nvPr/>
        </p:nvPicPr>
        <p:blipFill>
          <a:blip r:embed="rId3"/>
          <a:stretch>
            <a:fillRect/>
          </a:stretch>
        </p:blipFill>
        <p:spPr>
          <a:xfrm>
            <a:off x="17665715" y="9695179"/>
            <a:ext cx="567624" cy="1556359"/>
          </a:xfrm>
          <a:prstGeom prst="rect">
            <a:avLst/>
          </a:prstGeom>
          <a:ln w="12700">
            <a:miter lim="400000"/>
          </a:ln>
        </p:spPr>
      </p:pic>
      <mc:AlternateContent xmlns:mc="http://schemas.openxmlformats.org/markup-compatibility/2006" xmlns:a14="http://schemas.microsoft.com/office/drawing/2010/main">
        <mc:Choice Requires="a14">
          <p:sp>
            <p:nvSpPr>
              <p:cNvPr id="449" name="Equation"/>
              <p:cNvSpPr txBox="1"/>
              <p:nvPr/>
            </p:nvSpPr>
            <p:spPr>
              <a:xfrm>
                <a:off x="5248171" y="1083926"/>
                <a:ext cx="567624" cy="584722"/>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6300" i="1">
                              <a:solidFill>
                                <a:srgbClr val="FEFFFE"/>
                              </a:solidFill>
                              <a:latin typeface="Cambria Math" panose="02040503050406030204" pitchFamily="18" charset="0"/>
                            </a:rPr>
                          </m:ctrlPr>
                        </m:sSubPr>
                        <m:e>
                          <m:r>
                            <a:rPr sz="6300" i="1">
                              <a:solidFill>
                                <a:srgbClr val="FEFFFE"/>
                              </a:solidFill>
                              <a:latin typeface="Cambria Math" panose="02040503050406030204" pitchFamily="18" charset="0"/>
                            </a:rPr>
                            <m:t>𝐪</m:t>
                          </m:r>
                        </m:e>
                        <m:sub>
                          <m:r>
                            <a:rPr sz="6300" i="1">
                              <a:solidFill>
                                <a:srgbClr val="FEFFFE"/>
                              </a:solidFill>
                              <a:latin typeface="Cambria Math" panose="02040503050406030204" pitchFamily="18" charset="0"/>
                            </a:rPr>
                            <m:t>𝑖</m:t>
                          </m:r>
                        </m:sub>
                      </m:sSub>
                    </m:oMath>
                  </m:oMathPara>
                </a14:m>
                <a:endParaRPr sz="6300">
                  <a:solidFill>
                    <a:srgbClr val="FFFFFF"/>
                  </a:solidFill>
                </a:endParaRPr>
              </a:p>
            </p:txBody>
          </p:sp>
        </mc:Choice>
        <mc:Fallback xmlns="">
          <p:sp>
            <p:nvSpPr>
              <p:cNvPr id="449" name="Equation"/>
              <p:cNvSpPr txBox="1">
                <a:spLocks noRot="1" noChangeAspect="1" noMove="1" noResize="1" noEditPoints="1" noAdjustHandles="1" noChangeArrowheads="1" noChangeShapeType="1" noTextEdit="1"/>
              </p:cNvSpPr>
              <p:nvPr/>
            </p:nvSpPr>
            <p:spPr>
              <a:xfrm>
                <a:off x="5248171" y="1083926"/>
                <a:ext cx="567624" cy="584722"/>
              </a:xfrm>
              <a:prstGeom prst="rect">
                <a:avLst/>
              </a:prstGeom>
              <a:blipFill>
                <a:blip r:embed="rId4"/>
                <a:stretch>
                  <a:fillRect l="-48889" r="-60000" b="-100000"/>
                </a:stretch>
              </a:blipFill>
              <a:ln w="12700">
                <a:miter lim="400000"/>
              </a:ln>
            </p:spPr>
            <p:txBody>
              <a:bodyPr/>
              <a:lstStyle/>
              <a:p>
                <a:r>
                  <a:rPr lang="en-CN">
                    <a:noFill/>
                  </a:rPr>
                  <a:t> </a:t>
                </a:r>
              </a:p>
            </p:txBody>
          </p:sp>
        </mc:Fallback>
      </mc:AlternateContent>
      <p:sp>
        <p:nvSpPr>
          <p:cNvPr id="450" name="Line"/>
          <p:cNvSpPr/>
          <p:nvPr/>
        </p:nvSpPr>
        <p:spPr>
          <a:xfrm>
            <a:off x="17691360" y="4933630"/>
            <a:ext cx="516335" cy="1"/>
          </a:xfrm>
          <a:prstGeom prst="line">
            <a:avLst/>
          </a:prstGeom>
          <a:ln>
            <a:solidFill>
              <a:srgbClr val="6C6C6C"/>
            </a:solidFill>
            <a:miter lim="400000"/>
          </a:ln>
        </p:spPr>
        <p:txBody>
          <a:bodyPr lIns="50800" tIns="50800" rIns="50800" bIns="50800" anchor="ctr"/>
          <a:lstStyle/>
          <a:p>
            <a:endParaRPr/>
          </a:p>
        </p:txBody>
      </p:sp>
      <p:sp>
        <p:nvSpPr>
          <p:cNvPr id="451" name="Line"/>
          <p:cNvSpPr/>
          <p:nvPr/>
        </p:nvSpPr>
        <p:spPr>
          <a:xfrm>
            <a:off x="17691360" y="6487302"/>
            <a:ext cx="516335" cy="1"/>
          </a:xfrm>
          <a:prstGeom prst="line">
            <a:avLst/>
          </a:prstGeom>
          <a:ln>
            <a:solidFill>
              <a:srgbClr val="6C6C6C"/>
            </a:solidFill>
            <a:miter lim="400000"/>
          </a:ln>
        </p:spPr>
        <p:txBody>
          <a:bodyPr lIns="50800" tIns="50800" rIns="50800" bIns="50800" anchor="ctr"/>
          <a:lstStyle/>
          <a:p>
            <a:endParaRPr/>
          </a:p>
        </p:txBody>
      </p:sp>
      <p:sp>
        <p:nvSpPr>
          <p:cNvPr id="452" name="Arrow"/>
          <p:cNvSpPr/>
          <p:nvPr/>
        </p:nvSpPr>
        <p:spPr>
          <a:xfrm>
            <a:off x="8938934" y="4771824"/>
            <a:ext cx="3138351" cy="999555"/>
          </a:xfrm>
          <a:prstGeom prst="rightArrow">
            <a:avLst>
              <a:gd name="adj1" fmla="val 22669"/>
              <a:gd name="adj2" fmla="val 76783"/>
            </a:avLst>
          </a:prstGeom>
          <a:solidFill>
            <a:srgbClr val="FFFFFF"/>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453" name="Equation"/>
              <p:cNvSpPr txBox="1"/>
              <p:nvPr/>
            </p:nvSpPr>
            <p:spPr>
              <a:xfrm>
                <a:off x="17515986" y="1372363"/>
                <a:ext cx="1158922" cy="858484"/>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6300" i="1">
                              <a:solidFill>
                                <a:srgbClr val="FEFFFE"/>
                              </a:solidFill>
                              <a:latin typeface="Cambria Math" panose="02040503050406030204" pitchFamily="18" charset="0"/>
                            </a:rPr>
                          </m:ctrlPr>
                        </m:sSubPr>
                        <m:e>
                          <m:r>
                            <a:rPr sz="6300" i="1">
                              <a:solidFill>
                                <a:srgbClr val="FEFFFE"/>
                              </a:solidFill>
                              <a:latin typeface="Cambria Math" panose="02040503050406030204" pitchFamily="18" charset="0"/>
                            </a:rPr>
                            <m:t>𝐉</m:t>
                          </m:r>
                        </m:e>
                        <m:sub>
                          <m:r>
                            <a:rPr sz="6300" i="1">
                              <a:solidFill>
                                <a:srgbClr val="FEFFFE"/>
                              </a:solidFill>
                              <a:latin typeface="Cambria Math" panose="02040503050406030204" pitchFamily="18" charset="0"/>
                            </a:rPr>
                            <m:t>𝑖</m:t>
                          </m:r>
                        </m:sub>
                      </m:sSub>
                      <m:sSub>
                        <m:sSubPr>
                          <m:ctrlPr>
                            <a:rPr sz="6300" i="1">
                              <a:solidFill>
                                <a:srgbClr val="FEFFFE"/>
                              </a:solidFill>
                              <a:latin typeface="Cambria Math" panose="02040503050406030204" pitchFamily="18" charset="0"/>
                            </a:rPr>
                          </m:ctrlPr>
                        </m:sSubPr>
                        <m:e>
                          <m:r>
                            <a:rPr sz="6300" i="1">
                              <a:solidFill>
                                <a:srgbClr val="FEFFFE"/>
                              </a:solidFill>
                              <a:latin typeface="Cambria Math" panose="02040503050406030204" pitchFamily="18" charset="0"/>
                            </a:rPr>
                            <m:t>𝐪</m:t>
                          </m:r>
                        </m:e>
                        <m:sub>
                          <m:r>
                            <a:rPr sz="6300" i="1">
                              <a:solidFill>
                                <a:srgbClr val="FEFFFE"/>
                              </a:solidFill>
                              <a:latin typeface="Cambria Math" panose="02040503050406030204" pitchFamily="18" charset="0"/>
                            </a:rPr>
                            <m:t>𝑗</m:t>
                          </m:r>
                        </m:sub>
                      </m:sSub>
                    </m:oMath>
                  </m:oMathPara>
                </a14:m>
                <a:endParaRPr sz="6300">
                  <a:solidFill>
                    <a:srgbClr val="FFFFFF"/>
                  </a:solidFill>
                </a:endParaRPr>
              </a:p>
            </p:txBody>
          </p:sp>
        </mc:Choice>
        <mc:Fallback xmlns="">
          <p:sp>
            <p:nvSpPr>
              <p:cNvPr id="453" name="Equation"/>
              <p:cNvSpPr txBox="1">
                <a:spLocks noRot="1" noChangeAspect="1" noMove="1" noResize="1" noEditPoints="1" noAdjustHandles="1" noChangeArrowheads="1" noChangeShapeType="1" noTextEdit="1"/>
              </p:cNvSpPr>
              <p:nvPr/>
            </p:nvSpPr>
            <p:spPr>
              <a:xfrm>
                <a:off x="17515986" y="1372363"/>
                <a:ext cx="1158922" cy="858484"/>
              </a:xfrm>
              <a:prstGeom prst="rect">
                <a:avLst/>
              </a:prstGeom>
              <a:blipFill>
                <a:blip r:embed="rId5"/>
                <a:stretch>
                  <a:fillRect l="-29348" r="-34783" b="-51471"/>
                </a:stretch>
              </a:blipFill>
              <a:ln w="12700">
                <a:miter lim="400000"/>
              </a:ln>
            </p:spPr>
            <p:txBody>
              <a:bodyPr/>
              <a:lstStyle/>
              <a:p>
                <a:r>
                  <a:rPr lang="en-CN">
                    <a:noFill/>
                  </a:rPr>
                  <a:t> </a:t>
                </a:r>
              </a:p>
            </p:txBody>
          </p:sp>
        </mc:Fallback>
      </mc:AlternateContent>
      <p:pic>
        <p:nvPicPr>
          <p:cNvPr id="454" name="Screenshot 2026-03-05 at 12.30.09.png" descr="Screenshot 2026-03-05 at 12.30.09.png"/>
          <p:cNvPicPr>
            <a:picLocks noChangeAspect="1"/>
          </p:cNvPicPr>
          <p:nvPr/>
        </p:nvPicPr>
        <p:blipFill>
          <a:blip r:embed="rId6"/>
          <a:stretch>
            <a:fillRect/>
          </a:stretch>
        </p:blipFill>
        <p:spPr>
          <a:xfrm>
            <a:off x="5237619" y="3481997"/>
            <a:ext cx="588728" cy="4695095"/>
          </a:xfrm>
          <a:prstGeom prst="rect">
            <a:avLst/>
          </a:prstGeom>
          <a:ln w="12700">
            <a:miter lim="400000"/>
          </a:ln>
        </p:spPr>
      </p:pic>
      <mc:AlternateContent xmlns:mc="http://schemas.openxmlformats.org/markup-compatibility/2006" xmlns:a14="http://schemas.microsoft.com/office/drawing/2010/main">
        <mc:Choice Requires="a14">
          <p:sp>
            <p:nvSpPr>
              <p:cNvPr id="455" name="Equation"/>
              <p:cNvSpPr txBox="1"/>
              <p:nvPr/>
            </p:nvSpPr>
            <p:spPr>
              <a:xfrm>
                <a:off x="6312673" y="10473402"/>
                <a:ext cx="5134796" cy="2167437"/>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5700" i="1">
                          <a:solidFill>
                            <a:srgbClr val="FEFFFE"/>
                          </a:solidFill>
                          <a:latin typeface="Cambria Math" panose="02040503050406030204" pitchFamily="18" charset="0"/>
                        </a:rPr>
                        <m:t>𝐳</m:t>
                      </m:r>
                      <m:r>
                        <a:rPr sz="5700" i="1">
                          <a:solidFill>
                            <a:srgbClr val="FEFFFE"/>
                          </a:solidFill>
                          <a:latin typeface="Cambria Math" panose="02040503050406030204" pitchFamily="18" charset="0"/>
                        </a:rPr>
                        <m:t>=</m:t>
                      </m:r>
                      <m:limUpp>
                        <m:limUppPr>
                          <m:ctrlPr>
                            <a:rPr sz="5700" i="1">
                              <a:solidFill>
                                <a:srgbClr val="FEFFFE"/>
                              </a:solidFill>
                              <a:latin typeface="Cambria Math" panose="02040503050406030204" pitchFamily="18" charset="0"/>
                            </a:rPr>
                          </m:ctrlPr>
                        </m:limUppPr>
                        <m:e>
                          <m:limLow>
                            <m:limLowPr>
                              <m:ctrlPr>
                                <a:rPr sz="5700" i="1">
                                  <a:solidFill>
                                    <a:srgbClr val="FEFFFE"/>
                                  </a:solidFill>
                                  <a:latin typeface="Cambria Math" panose="02040503050406030204" pitchFamily="18" charset="0"/>
                                </a:rPr>
                              </m:ctrlPr>
                            </m:limLowPr>
                            <m:e>
                              <m:r>
                                <a:rPr sz="5700" i="1">
                                  <a:solidFill>
                                    <a:srgbClr val="FEFFFE"/>
                                  </a:solidFill>
                                  <a:latin typeface="Cambria Math" panose="02040503050406030204" pitchFamily="18" charset="0"/>
                                </a:rPr>
                                <m:t>∑</m:t>
                              </m:r>
                            </m:e>
                            <m:lim>
                              <m:r>
                                <a:rPr sz="5700" i="1">
                                  <a:solidFill>
                                    <a:srgbClr val="FEFFFE"/>
                                  </a:solidFill>
                                  <a:latin typeface="Cambria Math" panose="02040503050406030204" pitchFamily="18" charset="0"/>
                                </a:rPr>
                                <m:t>𝑖</m:t>
                              </m:r>
                              <m:r>
                                <a:rPr sz="5700" i="1">
                                  <a:solidFill>
                                    <a:srgbClr val="FEFFFE"/>
                                  </a:solidFill>
                                  <a:latin typeface="Cambria Math" panose="02040503050406030204" pitchFamily="18" charset="0"/>
                                </a:rPr>
                                <m:t>=1</m:t>
                              </m:r>
                            </m:lim>
                          </m:limLow>
                        </m:e>
                        <m:lim>
                          <m:r>
                            <a:rPr sz="5700" i="1">
                              <a:solidFill>
                                <a:srgbClr val="FEFFFE"/>
                              </a:solidFill>
                              <a:latin typeface="Cambria Math" panose="02040503050406030204" pitchFamily="18" charset="0"/>
                            </a:rPr>
                            <m:t>𝑚</m:t>
                          </m:r>
                        </m:lim>
                      </m:limUpp>
                      <m:limUpp>
                        <m:limUppPr>
                          <m:ctrlPr>
                            <a:rPr sz="5700" i="1">
                              <a:solidFill>
                                <a:srgbClr val="FEFFFE"/>
                              </a:solidFill>
                              <a:latin typeface="Cambria Math" panose="02040503050406030204" pitchFamily="18" charset="0"/>
                            </a:rPr>
                          </m:ctrlPr>
                        </m:limUppPr>
                        <m:e>
                          <m:limLow>
                            <m:limLowPr>
                              <m:ctrlPr>
                                <a:rPr sz="5700" i="1">
                                  <a:solidFill>
                                    <a:srgbClr val="FEFFFE"/>
                                  </a:solidFill>
                                  <a:latin typeface="Cambria Math" panose="02040503050406030204" pitchFamily="18" charset="0"/>
                                </a:rPr>
                              </m:ctrlPr>
                            </m:limLowPr>
                            <m:e>
                              <m:r>
                                <a:rPr sz="5700" i="1">
                                  <a:solidFill>
                                    <a:srgbClr val="FEFFFE"/>
                                  </a:solidFill>
                                  <a:latin typeface="Cambria Math" panose="02040503050406030204" pitchFamily="18" charset="0"/>
                                </a:rPr>
                                <m:t>∑</m:t>
                              </m:r>
                            </m:e>
                            <m:lim>
                              <m:r>
                                <a:rPr sz="5700" i="1">
                                  <a:solidFill>
                                    <a:srgbClr val="FEFFFE"/>
                                  </a:solidFill>
                                  <a:latin typeface="Cambria Math" panose="02040503050406030204" pitchFamily="18" charset="0"/>
                                </a:rPr>
                                <m:t>𝑗</m:t>
                              </m:r>
                              <m:r>
                                <a:rPr sz="5700" i="1">
                                  <a:solidFill>
                                    <a:srgbClr val="FEFFFE"/>
                                  </a:solidFill>
                                  <a:latin typeface="Cambria Math" panose="02040503050406030204" pitchFamily="18" charset="0"/>
                                </a:rPr>
                                <m:t>=</m:t>
                              </m:r>
                              <m:r>
                                <a:rPr sz="5700" i="1">
                                  <a:solidFill>
                                    <a:srgbClr val="FEFFFE"/>
                                  </a:solidFill>
                                  <a:latin typeface="Cambria Math" panose="02040503050406030204" pitchFamily="18" charset="0"/>
                                </a:rPr>
                                <m:t>𝑖</m:t>
                              </m:r>
                            </m:lim>
                          </m:limLow>
                        </m:e>
                        <m:lim>
                          <m:r>
                            <a:rPr sz="5700" i="1">
                              <a:solidFill>
                                <a:srgbClr val="FEFFFE"/>
                              </a:solidFill>
                              <a:latin typeface="Cambria Math" panose="02040503050406030204" pitchFamily="18" charset="0"/>
                            </a:rPr>
                            <m:t>6</m:t>
                          </m:r>
                        </m:lim>
                      </m:limUpp>
                      <m:sSub>
                        <m:sSubPr>
                          <m:ctrlPr>
                            <a:rPr sz="5700" i="1">
                              <a:solidFill>
                                <a:srgbClr val="FEFFFE"/>
                              </a:solidFill>
                              <a:latin typeface="Cambria Math" panose="02040503050406030204" pitchFamily="18" charset="0"/>
                            </a:rPr>
                          </m:ctrlPr>
                        </m:sSubPr>
                        <m:e>
                          <m:r>
                            <a:rPr sz="5700" i="1">
                              <a:solidFill>
                                <a:srgbClr val="FEFFFE"/>
                              </a:solidFill>
                              <a:latin typeface="Cambria Math" panose="02040503050406030204" pitchFamily="18" charset="0"/>
                            </a:rPr>
                            <m:t>𝜔</m:t>
                          </m:r>
                        </m:e>
                        <m:sub>
                          <m:r>
                            <a:rPr sz="5700" i="1">
                              <a:solidFill>
                                <a:srgbClr val="FEFFFE"/>
                              </a:solidFill>
                              <a:latin typeface="Cambria Math" panose="02040503050406030204" pitchFamily="18" charset="0"/>
                            </a:rPr>
                            <m:t>𝑖𝑗</m:t>
                          </m:r>
                        </m:sub>
                      </m:sSub>
                      <m:sSub>
                        <m:sSubPr>
                          <m:ctrlPr>
                            <a:rPr sz="5700" i="1">
                              <a:solidFill>
                                <a:srgbClr val="FEFFFE"/>
                              </a:solidFill>
                              <a:latin typeface="Cambria Math" panose="02040503050406030204" pitchFamily="18" charset="0"/>
                            </a:rPr>
                          </m:ctrlPr>
                        </m:sSubPr>
                        <m:e>
                          <m:r>
                            <a:rPr sz="5700" i="1">
                              <a:solidFill>
                                <a:srgbClr val="FEFFFE"/>
                              </a:solidFill>
                              <a:latin typeface="Cambria Math" panose="02040503050406030204" pitchFamily="18" charset="0"/>
                            </a:rPr>
                            <m:t>𝐉</m:t>
                          </m:r>
                        </m:e>
                        <m:sub>
                          <m:r>
                            <a:rPr sz="5700" i="1">
                              <a:solidFill>
                                <a:srgbClr val="FEFFFE"/>
                              </a:solidFill>
                              <a:latin typeface="Cambria Math" panose="02040503050406030204" pitchFamily="18" charset="0"/>
                            </a:rPr>
                            <m:t>𝑖</m:t>
                          </m:r>
                        </m:sub>
                      </m:sSub>
                      <m:sSubSup>
                        <m:sSubSupPr>
                          <m:ctrlPr>
                            <a:rPr sz="5700" i="1">
                              <a:solidFill>
                                <a:srgbClr val="FEFFFE"/>
                              </a:solidFill>
                              <a:latin typeface="Cambria Math" panose="02040503050406030204" pitchFamily="18" charset="0"/>
                            </a:rPr>
                          </m:ctrlPr>
                        </m:sSubSupPr>
                        <m:e>
                          <m:r>
                            <a:rPr sz="5700" i="1">
                              <a:solidFill>
                                <a:srgbClr val="FEFFFE"/>
                              </a:solidFill>
                              <a:latin typeface="Cambria Math" panose="02040503050406030204" pitchFamily="18" charset="0"/>
                            </a:rPr>
                            <m:t>𝐪</m:t>
                          </m:r>
                        </m:e>
                        <m:sub>
                          <m:r>
                            <a:rPr sz="5700" i="1">
                              <a:solidFill>
                                <a:srgbClr val="FEFFFE"/>
                              </a:solidFill>
                              <a:latin typeface="Cambria Math" panose="02040503050406030204" pitchFamily="18" charset="0"/>
                            </a:rPr>
                            <m:t>𝑗</m:t>
                          </m:r>
                        </m:sub>
                        <m:sup>
                          <m:r>
                            <a:rPr sz="5700" i="1">
                              <a:solidFill>
                                <a:srgbClr val="FEFFFE"/>
                              </a:solidFill>
                              <a:latin typeface="Cambria Math" panose="02040503050406030204" pitchFamily="18" charset="0"/>
                            </a:rPr>
                            <m:t>𝑖</m:t>
                          </m:r>
                        </m:sup>
                      </m:sSubSup>
                    </m:oMath>
                  </m:oMathPara>
                </a14:m>
                <a:endParaRPr sz="5700">
                  <a:solidFill>
                    <a:srgbClr val="FFFFFF"/>
                  </a:solidFill>
                </a:endParaRPr>
              </a:p>
            </p:txBody>
          </p:sp>
        </mc:Choice>
        <mc:Fallback xmlns="">
          <p:sp>
            <p:nvSpPr>
              <p:cNvPr id="455" name="Equation"/>
              <p:cNvSpPr txBox="1">
                <a:spLocks noRot="1" noChangeAspect="1" noMove="1" noResize="1" noEditPoints="1" noAdjustHandles="1" noChangeArrowheads="1" noChangeShapeType="1" noTextEdit="1"/>
              </p:cNvSpPr>
              <p:nvPr/>
            </p:nvSpPr>
            <p:spPr>
              <a:xfrm>
                <a:off x="6312673" y="10473402"/>
                <a:ext cx="5134796" cy="2167437"/>
              </a:xfrm>
              <a:prstGeom prst="rect">
                <a:avLst/>
              </a:prstGeom>
              <a:blipFill>
                <a:blip r:embed="rId7"/>
                <a:stretch>
                  <a:fillRect l="-3704" r="-6420"/>
                </a:stretch>
              </a:blipFill>
              <a:ln w="12700">
                <a:miter lim="400000"/>
              </a:ln>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456" name="Equation"/>
              <p:cNvSpPr txBox="1"/>
              <p:nvPr/>
            </p:nvSpPr>
            <p:spPr>
              <a:xfrm>
                <a:off x="10004824" y="4085044"/>
                <a:ext cx="547621" cy="747142"/>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6300" i="1">
                              <a:solidFill>
                                <a:srgbClr val="FEFFFE"/>
                              </a:solidFill>
                              <a:latin typeface="Cambria Math" panose="02040503050406030204" pitchFamily="18" charset="0"/>
                            </a:rPr>
                          </m:ctrlPr>
                        </m:sSubPr>
                        <m:e>
                          <m:r>
                            <a:rPr sz="6300" i="1">
                              <a:solidFill>
                                <a:srgbClr val="FEFFFE"/>
                              </a:solidFill>
                              <a:latin typeface="Cambria Math" panose="02040503050406030204" pitchFamily="18" charset="0"/>
                            </a:rPr>
                            <m:t>𝐉</m:t>
                          </m:r>
                        </m:e>
                        <m:sub>
                          <m:r>
                            <a:rPr sz="6300" i="1">
                              <a:solidFill>
                                <a:srgbClr val="FEFFFE"/>
                              </a:solidFill>
                              <a:latin typeface="Cambria Math" panose="02040503050406030204" pitchFamily="18" charset="0"/>
                            </a:rPr>
                            <m:t>𝑖</m:t>
                          </m:r>
                        </m:sub>
                      </m:sSub>
                    </m:oMath>
                  </m:oMathPara>
                </a14:m>
                <a:endParaRPr sz="6300">
                  <a:solidFill>
                    <a:srgbClr val="FFFFFF"/>
                  </a:solidFill>
                </a:endParaRPr>
              </a:p>
            </p:txBody>
          </p:sp>
        </mc:Choice>
        <mc:Fallback xmlns="">
          <p:sp>
            <p:nvSpPr>
              <p:cNvPr id="456" name="Equation"/>
              <p:cNvSpPr txBox="1">
                <a:spLocks noRot="1" noChangeAspect="1" noMove="1" noResize="1" noEditPoints="1" noAdjustHandles="1" noChangeArrowheads="1" noChangeShapeType="1" noTextEdit="1"/>
              </p:cNvSpPr>
              <p:nvPr/>
            </p:nvSpPr>
            <p:spPr>
              <a:xfrm>
                <a:off x="10004824" y="4085044"/>
                <a:ext cx="547621" cy="747142"/>
              </a:xfrm>
              <a:prstGeom prst="rect">
                <a:avLst/>
              </a:prstGeom>
              <a:blipFill>
                <a:blip r:embed="rId8"/>
                <a:stretch>
                  <a:fillRect l="-61364" r="-29545" b="-65000"/>
                </a:stretch>
              </a:blipFill>
              <a:ln w="12700">
                <a:miter lim="400000"/>
              </a:ln>
            </p:spPr>
            <p:txBody>
              <a:bodyPr/>
              <a:lstStyle/>
              <a:p>
                <a:r>
                  <a:rPr lang="en-CN">
                    <a:noFill/>
                  </a:rPr>
                  <a:t> </a:t>
                </a:r>
              </a:p>
            </p:txBody>
          </p:sp>
        </mc:Fallback>
      </mc:AlternateContent>
      <p:sp>
        <p:nvSpPr>
          <p:cNvPr id="2" name="Slide Number Placeholder 1">
            <a:extLst>
              <a:ext uri="{FF2B5EF4-FFF2-40B4-BE49-F238E27FC236}">
                <a16:creationId xmlns:a16="http://schemas.microsoft.com/office/drawing/2014/main" id="{82B21A77-9135-39F1-A9CA-15CCC367ED94}"/>
              </a:ext>
            </a:extLst>
          </p:cNvPr>
          <p:cNvSpPr>
            <a:spLocks noGrp="1"/>
          </p:cNvSpPr>
          <p:nvPr>
            <p:ph type="sldNum" sz="quarter" idx="2"/>
          </p:nvPr>
        </p:nvSpPr>
        <p:spPr/>
        <p:txBody>
          <a:bodyPr/>
          <a:lstStyle/>
          <a:p>
            <a:fld id="{86CB4B4D-7CA3-9044-876B-883B54F8677D}" type="slidenum">
              <a:rPr lang="en-CN" smtClean="0"/>
              <a:t>47</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60" name="Equation"/>
              <p:cNvSpPr txBox="1"/>
              <p:nvPr/>
            </p:nvSpPr>
            <p:spPr>
              <a:xfrm>
                <a:off x="2374710" y="1491722"/>
                <a:ext cx="7650913" cy="3232143"/>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8500" i="1">
                          <a:solidFill>
                            <a:srgbClr val="FEFFFE"/>
                          </a:solidFill>
                          <a:latin typeface="Cambria Math" panose="02040503050406030204" pitchFamily="18" charset="0"/>
                        </a:rPr>
                        <m:t>𝐳</m:t>
                      </m:r>
                      <m:r>
                        <a:rPr sz="8500" i="1">
                          <a:solidFill>
                            <a:srgbClr val="FEFFFE"/>
                          </a:solidFill>
                          <a:latin typeface="Cambria Math" panose="02040503050406030204" pitchFamily="18" charset="0"/>
                        </a:rPr>
                        <m:t>=</m:t>
                      </m:r>
                      <m:limUpp>
                        <m:limUppPr>
                          <m:ctrlPr>
                            <a:rPr sz="8500" i="1">
                              <a:solidFill>
                                <a:srgbClr val="FEFFFE"/>
                              </a:solidFill>
                              <a:latin typeface="Cambria Math" panose="02040503050406030204" pitchFamily="18" charset="0"/>
                            </a:rPr>
                          </m:ctrlPr>
                        </m:limUppPr>
                        <m:e>
                          <m:limLow>
                            <m:limLowPr>
                              <m:ctrlPr>
                                <a:rPr sz="8500" i="1">
                                  <a:solidFill>
                                    <a:srgbClr val="FEFFFE"/>
                                  </a:solidFill>
                                  <a:latin typeface="Cambria Math" panose="02040503050406030204" pitchFamily="18" charset="0"/>
                                </a:rPr>
                              </m:ctrlPr>
                            </m:limLowPr>
                            <m:e>
                              <m:r>
                                <a:rPr sz="8500" i="1">
                                  <a:solidFill>
                                    <a:srgbClr val="FEFFFE"/>
                                  </a:solidFill>
                                  <a:latin typeface="Cambria Math" panose="02040503050406030204" pitchFamily="18" charset="0"/>
                                </a:rPr>
                                <m:t>∑</m:t>
                              </m:r>
                            </m:e>
                            <m:lim>
                              <m:r>
                                <a:rPr sz="8500" i="1">
                                  <a:solidFill>
                                    <a:srgbClr val="FEFFFE"/>
                                  </a:solidFill>
                                  <a:latin typeface="Cambria Math" panose="02040503050406030204" pitchFamily="18" charset="0"/>
                                </a:rPr>
                                <m:t>𝑖</m:t>
                              </m:r>
                              <m:r>
                                <a:rPr sz="8500" i="1">
                                  <a:solidFill>
                                    <a:srgbClr val="FEFFFE"/>
                                  </a:solidFill>
                                  <a:latin typeface="Cambria Math" panose="02040503050406030204" pitchFamily="18" charset="0"/>
                                </a:rPr>
                                <m:t>=1</m:t>
                              </m:r>
                            </m:lim>
                          </m:limLow>
                        </m:e>
                        <m:lim>
                          <m:r>
                            <a:rPr sz="8500" i="1">
                              <a:solidFill>
                                <a:srgbClr val="FEFFFE"/>
                              </a:solidFill>
                              <a:latin typeface="Cambria Math" panose="02040503050406030204" pitchFamily="18" charset="0"/>
                            </a:rPr>
                            <m:t>𝑚</m:t>
                          </m:r>
                        </m:lim>
                      </m:limUpp>
                      <m:limUpp>
                        <m:limUppPr>
                          <m:ctrlPr>
                            <a:rPr sz="8500" i="1">
                              <a:solidFill>
                                <a:srgbClr val="FEFFFE"/>
                              </a:solidFill>
                              <a:latin typeface="Cambria Math" panose="02040503050406030204" pitchFamily="18" charset="0"/>
                            </a:rPr>
                          </m:ctrlPr>
                        </m:limUppPr>
                        <m:e>
                          <m:limLow>
                            <m:limLowPr>
                              <m:ctrlPr>
                                <a:rPr sz="8500" i="1">
                                  <a:solidFill>
                                    <a:srgbClr val="FEFFFE"/>
                                  </a:solidFill>
                                  <a:latin typeface="Cambria Math" panose="02040503050406030204" pitchFamily="18" charset="0"/>
                                </a:rPr>
                              </m:ctrlPr>
                            </m:limLowPr>
                            <m:e>
                              <m:r>
                                <a:rPr sz="8500" i="1">
                                  <a:solidFill>
                                    <a:srgbClr val="FEFFFE"/>
                                  </a:solidFill>
                                  <a:latin typeface="Cambria Math" panose="02040503050406030204" pitchFamily="18" charset="0"/>
                                </a:rPr>
                                <m:t>∑</m:t>
                              </m:r>
                            </m:e>
                            <m:lim>
                              <m:r>
                                <a:rPr sz="8500" i="1">
                                  <a:solidFill>
                                    <a:srgbClr val="FEFFFE"/>
                                  </a:solidFill>
                                  <a:latin typeface="Cambria Math" panose="02040503050406030204" pitchFamily="18" charset="0"/>
                                </a:rPr>
                                <m:t>𝑗</m:t>
                              </m:r>
                              <m:r>
                                <a:rPr sz="8500" i="1">
                                  <a:solidFill>
                                    <a:srgbClr val="FEFFFE"/>
                                  </a:solidFill>
                                  <a:latin typeface="Cambria Math" panose="02040503050406030204" pitchFamily="18" charset="0"/>
                                </a:rPr>
                                <m:t>=</m:t>
                              </m:r>
                              <m:r>
                                <a:rPr sz="8500" i="1">
                                  <a:solidFill>
                                    <a:srgbClr val="FEFFFE"/>
                                  </a:solidFill>
                                  <a:latin typeface="Cambria Math" panose="02040503050406030204" pitchFamily="18" charset="0"/>
                                </a:rPr>
                                <m:t>𝑖</m:t>
                              </m:r>
                            </m:lim>
                          </m:limLow>
                        </m:e>
                        <m:lim>
                          <m:r>
                            <a:rPr sz="8500" i="1">
                              <a:solidFill>
                                <a:srgbClr val="FEFFFE"/>
                              </a:solidFill>
                              <a:latin typeface="Cambria Math" panose="02040503050406030204" pitchFamily="18" charset="0"/>
                            </a:rPr>
                            <m:t>6</m:t>
                          </m:r>
                        </m:lim>
                      </m:limUpp>
                      <m:sSub>
                        <m:sSubPr>
                          <m:ctrlPr>
                            <a:rPr sz="8500" i="1">
                              <a:solidFill>
                                <a:srgbClr val="FEFFFE"/>
                              </a:solidFill>
                              <a:latin typeface="Cambria Math" panose="02040503050406030204" pitchFamily="18" charset="0"/>
                            </a:rPr>
                          </m:ctrlPr>
                        </m:sSubPr>
                        <m:e>
                          <m:r>
                            <a:rPr sz="8500" i="1">
                              <a:solidFill>
                                <a:srgbClr val="FEFFFE"/>
                              </a:solidFill>
                              <a:latin typeface="Cambria Math" panose="02040503050406030204" pitchFamily="18" charset="0"/>
                            </a:rPr>
                            <m:t>𝜔</m:t>
                          </m:r>
                        </m:e>
                        <m:sub>
                          <m:r>
                            <a:rPr sz="8500" i="1">
                              <a:solidFill>
                                <a:srgbClr val="FEFFFE"/>
                              </a:solidFill>
                              <a:latin typeface="Cambria Math" panose="02040503050406030204" pitchFamily="18" charset="0"/>
                            </a:rPr>
                            <m:t>𝑖𝑗</m:t>
                          </m:r>
                        </m:sub>
                      </m:sSub>
                      <m:sSub>
                        <m:sSubPr>
                          <m:ctrlPr>
                            <a:rPr sz="8500" i="1">
                              <a:solidFill>
                                <a:srgbClr val="FEFFFE"/>
                              </a:solidFill>
                              <a:latin typeface="Cambria Math" panose="02040503050406030204" pitchFamily="18" charset="0"/>
                            </a:rPr>
                          </m:ctrlPr>
                        </m:sSubPr>
                        <m:e>
                          <m:r>
                            <a:rPr sz="8500" i="1">
                              <a:solidFill>
                                <a:srgbClr val="FEFFFE"/>
                              </a:solidFill>
                              <a:latin typeface="Cambria Math" panose="02040503050406030204" pitchFamily="18" charset="0"/>
                            </a:rPr>
                            <m:t>𝐉</m:t>
                          </m:r>
                        </m:e>
                        <m:sub>
                          <m:r>
                            <a:rPr sz="8500" i="1">
                              <a:solidFill>
                                <a:srgbClr val="FEFFFE"/>
                              </a:solidFill>
                              <a:latin typeface="Cambria Math" panose="02040503050406030204" pitchFamily="18" charset="0"/>
                            </a:rPr>
                            <m:t>𝑖</m:t>
                          </m:r>
                        </m:sub>
                      </m:sSub>
                      <m:sSubSup>
                        <m:sSubSupPr>
                          <m:ctrlPr>
                            <a:rPr sz="8500" i="1">
                              <a:solidFill>
                                <a:srgbClr val="FEFFFE"/>
                              </a:solidFill>
                              <a:latin typeface="Cambria Math" panose="02040503050406030204" pitchFamily="18" charset="0"/>
                            </a:rPr>
                          </m:ctrlPr>
                        </m:sSubSupPr>
                        <m:e>
                          <m:r>
                            <a:rPr sz="8500" i="1">
                              <a:solidFill>
                                <a:srgbClr val="FEFFFE"/>
                              </a:solidFill>
                              <a:latin typeface="Cambria Math" panose="02040503050406030204" pitchFamily="18" charset="0"/>
                            </a:rPr>
                            <m:t>𝐪</m:t>
                          </m:r>
                        </m:e>
                        <m:sub>
                          <m:r>
                            <a:rPr sz="8500" i="1">
                              <a:solidFill>
                                <a:srgbClr val="FEFFFE"/>
                              </a:solidFill>
                              <a:latin typeface="Cambria Math" panose="02040503050406030204" pitchFamily="18" charset="0"/>
                            </a:rPr>
                            <m:t>𝑗</m:t>
                          </m:r>
                        </m:sub>
                        <m:sup>
                          <m:r>
                            <a:rPr sz="8500" i="1">
                              <a:solidFill>
                                <a:srgbClr val="FEFFFE"/>
                              </a:solidFill>
                              <a:latin typeface="Cambria Math" panose="02040503050406030204" pitchFamily="18" charset="0"/>
                            </a:rPr>
                            <m:t>𝑖</m:t>
                          </m:r>
                        </m:sup>
                      </m:sSubSup>
                    </m:oMath>
                  </m:oMathPara>
                </a14:m>
                <a:endParaRPr sz="8500" dirty="0">
                  <a:solidFill>
                    <a:srgbClr val="FFFFFF"/>
                  </a:solidFill>
                </a:endParaRPr>
              </a:p>
            </p:txBody>
          </p:sp>
        </mc:Choice>
        <mc:Fallback xmlns="">
          <p:sp>
            <p:nvSpPr>
              <p:cNvPr id="460" name="Equation"/>
              <p:cNvSpPr txBox="1">
                <a:spLocks noRot="1" noChangeAspect="1" noMove="1" noResize="1" noEditPoints="1" noAdjustHandles="1" noChangeArrowheads="1" noChangeShapeType="1" noTextEdit="1"/>
              </p:cNvSpPr>
              <p:nvPr/>
            </p:nvSpPr>
            <p:spPr>
              <a:xfrm>
                <a:off x="2374710" y="1491722"/>
                <a:ext cx="7650913" cy="3232143"/>
              </a:xfrm>
              <a:prstGeom prst="rect">
                <a:avLst/>
              </a:prstGeom>
              <a:blipFill>
                <a:blip r:embed="rId3"/>
                <a:stretch>
                  <a:fillRect l="-3483" r="-6468"/>
                </a:stretch>
              </a:blipFill>
              <a:ln w="12700">
                <a:miter lim="400000"/>
              </a:ln>
            </p:spPr>
            <p:txBody>
              <a:bodyPr/>
              <a:lstStyle/>
              <a:p>
                <a:r>
                  <a:rPr lang="en-CN">
                    <a:noFill/>
                  </a:rPr>
                  <a:t> </a:t>
                </a:r>
              </a:p>
            </p:txBody>
          </p:sp>
        </mc:Fallback>
      </mc:AlternateContent>
      <p:sp>
        <p:nvSpPr>
          <p:cNvPr id="461" name="Rectangle"/>
          <p:cNvSpPr/>
          <p:nvPr/>
        </p:nvSpPr>
        <p:spPr>
          <a:xfrm>
            <a:off x="6963529" y="2244343"/>
            <a:ext cx="1360978" cy="1523699"/>
          </a:xfrm>
          <a:prstGeom prst="rect">
            <a:avLst/>
          </a:prstGeom>
          <a:ln w="38100">
            <a:solidFill>
              <a:schemeClr val="accent5">
                <a:hueOff val="128995"/>
                <a:satOff val="10158"/>
                <a:lumOff val="-13824"/>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462" name="Fitted once at the start of the Newton iterations"/>
          <p:cNvSpPr txBox="1"/>
          <p:nvPr/>
        </p:nvSpPr>
        <p:spPr>
          <a:xfrm>
            <a:off x="525387" y="5895551"/>
            <a:ext cx="18049728"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300"/>
            </a:lvl1pPr>
          </a:lstStyle>
          <a:p>
            <a:r>
              <a:rPr dirty="0"/>
              <a:t>Fitted once at the start of the Newton iterations</a:t>
            </a:r>
          </a:p>
        </p:txBody>
      </p:sp>
      <p:sp>
        <p:nvSpPr>
          <p:cNvPr id="2" name="Slide Number Placeholder 1">
            <a:extLst>
              <a:ext uri="{FF2B5EF4-FFF2-40B4-BE49-F238E27FC236}">
                <a16:creationId xmlns:a16="http://schemas.microsoft.com/office/drawing/2014/main" id="{CA8ABD13-225E-C70A-0166-226D61F6315C}"/>
              </a:ext>
            </a:extLst>
          </p:cNvPr>
          <p:cNvSpPr>
            <a:spLocks noGrp="1"/>
          </p:cNvSpPr>
          <p:nvPr>
            <p:ph type="sldNum" sz="quarter" idx="2"/>
          </p:nvPr>
        </p:nvSpPr>
        <p:spPr/>
        <p:txBody>
          <a:bodyPr/>
          <a:lstStyle/>
          <a:p>
            <a:fld id="{86CB4B4D-7CA3-9044-876B-883B54F8677D}" type="slidenum">
              <a:rPr lang="en-CN" smtClean="0"/>
              <a:t>48</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A Spectral Preconditioner for PCG"/>
          <p:cNvSpPr txBox="1">
            <a:spLocks noGrp="1"/>
          </p:cNvSpPr>
          <p:nvPr>
            <p:ph type="title"/>
          </p:nvPr>
        </p:nvSpPr>
        <p:spPr>
          <a:xfrm>
            <a:off x="690982" y="591637"/>
            <a:ext cx="21971001" cy="1434950"/>
          </a:xfrm>
          <a:prstGeom prst="rect">
            <a:avLst/>
          </a:prstGeom>
        </p:spPr>
        <p:txBody>
          <a:bodyPr/>
          <a:lstStyle>
            <a:lvl1pPr>
              <a:defRPr>
                <a:latin typeface="+mj-lt"/>
                <a:ea typeface="+mj-ea"/>
                <a:cs typeface="+mj-cs"/>
                <a:sym typeface="YaleNew Roman"/>
              </a:defRPr>
            </a:lvl1pPr>
          </a:lstStyle>
          <a:p>
            <a:r>
              <a:t>A Spectral Preconditioner for PCG</a:t>
            </a:r>
          </a:p>
        </p:txBody>
      </p:sp>
      <mc:AlternateContent xmlns:mc="http://schemas.openxmlformats.org/markup-compatibility/2006" xmlns:a14="http://schemas.microsoft.com/office/drawing/2010/main">
        <mc:Choice Requires="a14">
          <p:sp>
            <p:nvSpPr>
              <p:cNvPr id="468" name="Equation"/>
              <p:cNvSpPr txBox="1"/>
              <p:nvPr/>
            </p:nvSpPr>
            <p:spPr>
              <a:xfrm>
                <a:off x="1812038" y="5167650"/>
                <a:ext cx="3211034" cy="759969"/>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8500" i="1">
                          <a:solidFill>
                            <a:srgbClr val="FEFFFE"/>
                          </a:solidFill>
                          <a:latin typeface="Cambria Math" panose="02040503050406030204" pitchFamily="18" charset="0"/>
                        </a:rPr>
                        <m:t>𝐀𝐱</m:t>
                      </m:r>
                      <m:r>
                        <a:rPr sz="8500" i="1">
                          <a:solidFill>
                            <a:srgbClr val="FEFFFE"/>
                          </a:solidFill>
                          <a:latin typeface="Cambria Math" panose="02040503050406030204" pitchFamily="18" charset="0"/>
                        </a:rPr>
                        <m:t>=</m:t>
                      </m:r>
                      <m:r>
                        <a:rPr sz="8500" i="1">
                          <a:solidFill>
                            <a:srgbClr val="FEFFFE"/>
                          </a:solidFill>
                          <a:latin typeface="Cambria Math" panose="02040503050406030204" pitchFamily="18" charset="0"/>
                        </a:rPr>
                        <m:t>𝐛</m:t>
                      </m:r>
                    </m:oMath>
                  </m:oMathPara>
                </a14:m>
                <a:endParaRPr sz="8500">
                  <a:solidFill>
                    <a:srgbClr val="FFFFFF"/>
                  </a:solidFill>
                </a:endParaRPr>
              </a:p>
            </p:txBody>
          </p:sp>
        </mc:Choice>
        <mc:Fallback xmlns="">
          <p:sp>
            <p:nvSpPr>
              <p:cNvPr id="468" name="Equation"/>
              <p:cNvSpPr txBox="1">
                <a:spLocks noRot="1" noChangeAspect="1" noMove="1" noResize="1" noEditPoints="1" noAdjustHandles="1" noChangeArrowheads="1" noChangeShapeType="1" noTextEdit="1"/>
              </p:cNvSpPr>
              <p:nvPr/>
            </p:nvSpPr>
            <p:spPr>
              <a:xfrm>
                <a:off x="1812038" y="5167650"/>
                <a:ext cx="3211034" cy="759969"/>
              </a:xfrm>
              <a:prstGeom prst="rect">
                <a:avLst/>
              </a:prstGeom>
              <a:blipFill>
                <a:blip r:embed="rId4"/>
                <a:stretch>
                  <a:fillRect l="-11417" r="-16535" b="-83333"/>
                </a:stretch>
              </a:blipFill>
              <a:ln w="12700">
                <a:miter lim="400000"/>
              </a:ln>
            </p:spPr>
            <p:txBody>
              <a:bodyPr/>
              <a:lstStyle/>
              <a:p>
                <a:r>
                  <a:rPr lang="en-CN">
                    <a:noFill/>
                  </a:rPr>
                  <a:t> </a:t>
                </a:r>
              </a:p>
            </p:txBody>
          </p:sp>
        </mc:Fallback>
      </mc:AlternateContent>
      <p:sp>
        <p:nvSpPr>
          <p:cNvPr id="2" name="Slide Number Placeholder 1">
            <a:extLst>
              <a:ext uri="{FF2B5EF4-FFF2-40B4-BE49-F238E27FC236}">
                <a16:creationId xmlns:a16="http://schemas.microsoft.com/office/drawing/2014/main" id="{A7F644B1-E1E3-72E7-7A74-A9A636B56B0E}"/>
              </a:ext>
            </a:extLst>
          </p:cNvPr>
          <p:cNvSpPr>
            <a:spLocks noGrp="1"/>
          </p:cNvSpPr>
          <p:nvPr>
            <p:ph type="sldNum" sz="quarter" idx="2"/>
          </p:nvPr>
        </p:nvSpPr>
        <p:spPr/>
        <p:txBody>
          <a:bodyPr/>
          <a:lstStyle/>
          <a:p>
            <a:fld id="{86CB4B4D-7CA3-9044-876B-883B54F8677D}" type="slidenum">
              <a:rPr lang="en-CN" smtClean="0"/>
              <a:t>49</a:t>
            </a:fld>
            <a:endParaRPr lang="en-CN"/>
          </a:p>
        </p:txBody>
      </p:sp>
      <p:pic>
        <p:nvPicPr>
          <p:cNvPr id="3" name="Screenshot 2026-03-05 at 12.43.03.png" descr="Screenshot 2026-03-05 at 12.43.03.png">
            <a:extLst>
              <a:ext uri="{FF2B5EF4-FFF2-40B4-BE49-F238E27FC236}">
                <a16:creationId xmlns:a16="http://schemas.microsoft.com/office/drawing/2014/main" id="{9CF551D8-F8AE-FC0A-0B43-69EEC88A2142}"/>
              </a:ext>
            </a:extLst>
          </p:cNvPr>
          <p:cNvPicPr>
            <a:picLocks noChangeAspect="1"/>
          </p:cNvPicPr>
          <p:nvPr/>
        </p:nvPicPr>
        <p:blipFill>
          <a:blip r:embed="rId5"/>
          <a:srcRect r="27331"/>
          <a:stretch>
            <a:fillRect/>
          </a:stretch>
        </p:blipFill>
        <p:spPr>
          <a:xfrm>
            <a:off x="1629572" y="6689769"/>
            <a:ext cx="15117011" cy="1816101"/>
          </a:xfrm>
          <a:prstGeom prst="rect">
            <a:avLst/>
          </a:prstGeom>
          <a:ln w="12700">
            <a:miter lim="400000"/>
          </a:ln>
        </p:spPr>
      </p:pic>
      <p:pic>
        <p:nvPicPr>
          <p:cNvPr id="4" name="Screenshot 2026-03-05 at 12.43.03.png" descr="Screenshot 2026-03-05 at 12.43.03.png">
            <a:extLst>
              <a:ext uri="{FF2B5EF4-FFF2-40B4-BE49-F238E27FC236}">
                <a16:creationId xmlns:a16="http://schemas.microsoft.com/office/drawing/2014/main" id="{C9FFF234-FDE4-31F3-5C4C-1BF033973D73}"/>
              </a:ext>
            </a:extLst>
          </p:cNvPr>
          <p:cNvPicPr>
            <a:picLocks noChangeAspect="1"/>
          </p:cNvPicPr>
          <p:nvPr/>
        </p:nvPicPr>
        <p:blipFill>
          <a:blip r:embed="rId5"/>
          <a:srcRect l="75385" r="-877"/>
          <a:stretch>
            <a:fillRect/>
          </a:stretch>
        </p:blipFill>
        <p:spPr>
          <a:xfrm>
            <a:off x="1446279" y="9241894"/>
            <a:ext cx="5303106" cy="1816101"/>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BF912-96B0-2ED2-35A0-B85D7C3F066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159E146-F450-7D91-0CDF-9B3BEB40E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768" y="5356520"/>
            <a:ext cx="20423988" cy="3002960"/>
          </a:xfrm>
          <a:prstGeom prst="rect">
            <a:avLst/>
          </a:prstGeom>
        </p:spPr>
      </p:pic>
      <p:sp>
        <p:nvSpPr>
          <p:cNvPr id="2" name="Slide Number Placeholder 1">
            <a:extLst>
              <a:ext uri="{FF2B5EF4-FFF2-40B4-BE49-F238E27FC236}">
                <a16:creationId xmlns:a16="http://schemas.microsoft.com/office/drawing/2014/main" id="{EC051CAA-9495-86CC-3D6D-AB59650A8FAC}"/>
              </a:ext>
            </a:extLst>
          </p:cNvPr>
          <p:cNvSpPr>
            <a:spLocks noGrp="1"/>
          </p:cNvSpPr>
          <p:nvPr>
            <p:ph type="sldNum" sz="quarter" idx="2"/>
          </p:nvPr>
        </p:nvSpPr>
        <p:spPr/>
        <p:txBody>
          <a:bodyPr/>
          <a:lstStyle/>
          <a:p>
            <a:fld id="{86CB4B4D-7CA3-9044-876B-883B54F8677D}" type="slidenum">
              <a:rPr lang="en-CN" smtClean="0"/>
              <a:t>5</a:t>
            </a:fld>
            <a:endParaRPr lang="en-CN"/>
          </a:p>
        </p:txBody>
      </p:sp>
    </p:spTree>
    <p:extLst>
      <p:ext uri="{BB962C8B-B14F-4D97-AF65-F5344CB8AC3E}">
        <p14:creationId xmlns:p14="http://schemas.microsoft.com/office/powerpoint/2010/main" val="3455067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2" name="Screenshot 2026-03-05 at 12.45.40.png" descr="Screenshot 2026-03-05 at 12.45.40.png"/>
          <p:cNvPicPr>
            <a:picLocks noChangeAspect="1"/>
          </p:cNvPicPr>
          <p:nvPr/>
        </p:nvPicPr>
        <p:blipFill>
          <a:blip r:embed="rId3"/>
          <a:stretch>
            <a:fillRect/>
          </a:stretch>
        </p:blipFill>
        <p:spPr>
          <a:xfrm>
            <a:off x="1531556" y="-139816"/>
            <a:ext cx="21108418" cy="13995632"/>
          </a:xfrm>
          <a:prstGeom prst="rect">
            <a:avLst/>
          </a:prstGeom>
          <a:ln w="12700">
            <a:miter lim="400000"/>
          </a:ln>
        </p:spPr>
      </p:pic>
      <p:sp>
        <p:nvSpPr>
          <p:cNvPr id="2" name="Slide Number Placeholder 1">
            <a:extLst>
              <a:ext uri="{FF2B5EF4-FFF2-40B4-BE49-F238E27FC236}">
                <a16:creationId xmlns:a16="http://schemas.microsoft.com/office/drawing/2014/main" id="{EF9D33D2-B11C-AE12-4129-68D5BBEF39CB}"/>
              </a:ext>
            </a:extLst>
          </p:cNvPr>
          <p:cNvSpPr>
            <a:spLocks noGrp="1"/>
          </p:cNvSpPr>
          <p:nvPr>
            <p:ph type="sldNum" sz="quarter" idx="2"/>
          </p:nvPr>
        </p:nvSpPr>
        <p:spPr/>
        <p:txBody>
          <a:bodyPr/>
          <a:lstStyle/>
          <a:p>
            <a:fld id="{86CB4B4D-7CA3-9044-876B-883B54F8677D}" type="slidenum">
              <a:rPr lang="en-CN" smtClean="0"/>
              <a:t>50</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ramAll">
            <a:hlinkClick r:id="" action="ppaction://media"/>
            <a:extLst>
              <a:ext uri="{FF2B5EF4-FFF2-40B4-BE49-F238E27FC236}">
                <a16:creationId xmlns:a16="http://schemas.microsoft.com/office/drawing/2014/main" id="{FFAC7C6E-DDB5-F275-6182-49664BFBAA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9525"/>
            <a:ext cx="24384000" cy="13716000"/>
          </a:xfrm>
          <a:prstGeom prst="rect">
            <a:avLst/>
          </a:prstGeom>
        </p:spPr>
      </p:pic>
      <p:sp>
        <p:nvSpPr>
          <p:cNvPr id="3" name="Slide Number Placeholder 2">
            <a:extLst>
              <a:ext uri="{FF2B5EF4-FFF2-40B4-BE49-F238E27FC236}">
                <a16:creationId xmlns:a16="http://schemas.microsoft.com/office/drawing/2014/main" id="{47F34531-D925-0C6D-D986-3A6BA1FEB1E8}"/>
              </a:ext>
            </a:extLst>
          </p:cNvPr>
          <p:cNvSpPr>
            <a:spLocks noGrp="1"/>
          </p:cNvSpPr>
          <p:nvPr>
            <p:ph type="sldNum" sz="quarter" idx="2"/>
          </p:nvPr>
        </p:nvSpPr>
        <p:spPr/>
        <p:txBody>
          <a:bodyPr/>
          <a:lstStyle/>
          <a:p>
            <a:fld id="{86CB4B4D-7CA3-9044-876B-883B54F8677D}" type="slidenum">
              <a:rPr lang="en-CN" smtClean="0"/>
              <a:t>51</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80" name="bust_ours_view.png" descr="bust_ours_view.png"/>
          <p:cNvPicPr>
            <a:picLocks noChangeAspect="1"/>
          </p:cNvPicPr>
          <p:nvPr/>
        </p:nvPicPr>
        <p:blipFill>
          <a:blip r:embed="rId3"/>
          <a:stretch>
            <a:fillRect/>
          </a:stretch>
        </p:blipFill>
        <p:spPr>
          <a:xfrm>
            <a:off x="3690265" y="158750"/>
            <a:ext cx="7289801" cy="13398500"/>
          </a:xfrm>
          <a:prstGeom prst="rect">
            <a:avLst/>
          </a:prstGeom>
          <a:ln w="12700">
            <a:miter lim="400000"/>
          </a:ln>
        </p:spPr>
      </p:pic>
      <p:pic>
        <p:nvPicPr>
          <p:cNvPr id="481" name="bust_libigl_view.png" descr="bust_libigl_view.png"/>
          <p:cNvPicPr>
            <a:picLocks noChangeAspect="1"/>
          </p:cNvPicPr>
          <p:nvPr/>
        </p:nvPicPr>
        <p:blipFill>
          <a:blip r:embed="rId4"/>
          <a:stretch>
            <a:fillRect/>
          </a:stretch>
        </p:blipFill>
        <p:spPr>
          <a:xfrm>
            <a:off x="13530935" y="165100"/>
            <a:ext cx="7162801" cy="13385800"/>
          </a:xfrm>
          <a:prstGeom prst="rect">
            <a:avLst/>
          </a:prstGeom>
          <a:ln w="12700">
            <a:miter lim="400000"/>
          </a:ln>
        </p:spPr>
      </p:pic>
      <p:sp>
        <p:nvSpPr>
          <p:cNvPr id="2" name="Slide Number Placeholder 1">
            <a:extLst>
              <a:ext uri="{FF2B5EF4-FFF2-40B4-BE49-F238E27FC236}">
                <a16:creationId xmlns:a16="http://schemas.microsoft.com/office/drawing/2014/main" id="{FC4840E0-8E65-29D6-A086-FC0ABDCFC2AA}"/>
              </a:ext>
            </a:extLst>
          </p:cNvPr>
          <p:cNvSpPr>
            <a:spLocks noGrp="1"/>
          </p:cNvSpPr>
          <p:nvPr>
            <p:ph type="sldNum" sz="quarter" idx="2"/>
          </p:nvPr>
        </p:nvSpPr>
        <p:spPr/>
        <p:txBody>
          <a:bodyPr/>
          <a:lstStyle/>
          <a:p>
            <a:fld id="{86CB4B4D-7CA3-9044-876B-883B54F8677D}" type="slidenum">
              <a:rPr lang="en-CN" smtClean="0"/>
              <a:t>52</a:t>
            </a:fld>
            <a:endParaRPr lang="en-CN"/>
          </a:p>
        </p:txBody>
      </p:sp>
      <p:sp>
        <p:nvSpPr>
          <p:cNvPr id="3" name="TextBox 2">
            <a:extLst>
              <a:ext uri="{FF2B5EF4-FFF2-40B4-BE49-F238E27FC236}">
                <a16:creationId xmlns:a16="http://schemas.microsoft.com/office/drawing/2014/main" id="{AD669243-905D-020B-C242-BCC4C9E1305C}"/>
              </a:ext>
            </a:extLst>
          </p:cNvPr>
          <p:cNvSpPr txBox="1"/>
          <p:nvPr/>
        </p:nvSpPr>
        <p:spPr>
          <a:xfrm>
            <a:off x="2035011" y="11747301"/>
            <a:ext cx="2172069"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CN" sz="8000" b="0" i="0" u="none" strike="noStrike" cap="none" spc="0" normalizeH="0" baseline="0" dirty="0">
                <a:ln>
                  <a:noFill/>
                </a:ln>
                <a:solidFill>
                  <a:schemeClr val="bg1"/>
                </a:solidFill>
                <a:effectLst/>
                <a:uFillTx/>
                <a:latin typeface="+mj-lt"/>
                <a:ea typeface="+mj-ea"/>
                <a:cs typeface="+mj-cs"/>
                <a:sym typeface="YaleNew Roman"/>
              </a:rPr>
              <a:t>Ours</a:t>
            </a:r>
          </a:p>
        </p:txBody>
      </p:sp>
      <p:sp>
        <p:nvSpPr>
          <p:cNvPr id="4" name="TextBox 3">
            <a:extLst>
              <a:ext uri="{FF2B5EF4-FFF2-40B4-BE49-F238E27FC236}">
                <a16:creationId xmlns:a16="http://schemas.microsoft.com/office/drawing/2014/main" id="{5DCC0022-258C-B7FE-0999-534F25FB66A6}"/>
              </a:ext>
            </a:extLst>
          </p:cNvPr>
          <p:cNvSpPr txBox="1"/>
          <p:nvPr/>
        </p:nvSpPr>
        <p:spPr>
          <a:xfrm>
            <a:off x="18969055" y="11747301"/>
            <a:ext cx="5414945"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CN" sz="8000" b="0" i="0" u="none" strike="noStrike" cap="none" spc="0" normalizeH="0" baseline="0" dirty="0">
                <a:ln>
                  <a:noFill/>
                </a:ln>
                <a:solidFill>
                  <a:schemeClr val="bg1"/>
                </a:solidFill>
                <a:effectLst/>
                <a:uFillTx/>
                <a:latin typeface="+mj-lt"/>
                <a:ea typeface="+mj-ea"/>
                <a:cs typeface="+mj-cs"/>
                <a:sym typeface="YaleNew Roman"/>
              </a:rPr>
              <a:t>Local-Global</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85" name="bust_ours_view.png" descr="bust_ours_view.png"/>
          <p:cNvPicPr>
            <a:picLocks noChangeAspect="1"/>
          </p:cNvPicPr>
          <p:nvPr/>
        </p:nvPicPr>
        <p:blipFill>
          <a:blip r:embed="rId3"/>
          <a:stretch>
            <a:fillRect/>
          </a:stretch>
        </p:blipFill>
        <p:spPr>
          <a:xfrm>
            <a:off x="9141524" y="368114"/>
            <a:ext cx="6100953" cy="11213423"/>
          </a:xfrm>
          <a:prstGeom prst="rect">
            <a:avLst/>
          </a:prstGeom>
          <a:ln w="12700">
            <a:miter lim="400000"/>
          </a:ln>
        </p:spPr>
      </p:pic>
      <p:pic>
        <p:nvPicPr>
          <p:cNvPr id="486" name="bust_libigl_view.png" descr="bust_libigl_view.png"/>
          <p:cNvPicPr>
            <a:picLocks noChangeAspect="1"/>
          </p:cNvPicPr>
          <p:nvPr/>
        </p:nvPicPr>
        <p:blipFill>
          <a:blip r:embed="rId4"/>
          <a:stretch>
            <a:fillRect/>
          </a:stretch>
        </p:blipFill>
        <p:spPr>
          <a:xfrm>
            <a:off x="17163708" y="368114"/>
            <a:ext cx="6000352" cy="11213423"/>
          </a:xfrm>
          <a:prstGeom prst="rect">
            <a:avLst/>
          </a:prstGeom>
          <a:ln w="12700">
            <a:miter lim="400000"/>
          </a:ln>
        </p:spPr>
      </p:pic>
      <p:pic>
        <p:nvPicPr>
          <p:cNvPr id="487" name="bust_edges_view.png" descr="bust_edges_view.png"/>
          <p:cNvPicPr>
            <a:picLocks noChangeAspect="1"/>
          </p:cNvPicPr>
          <p:nvPr/>
        </p:nvPicPr>
        <p:blipFill>
          <a:blip r:embed="rId5"/>
          <a:stretch>
            <a:fillRect/>
          </a:stretch>
        </p:blipFill>
        <p:spPr>
          <a:xfrm>
            <a:off x="1337168" y="120174"/>
            <a:ext cx="6400939" cy="11709304"/>
          </a:xfrm>
          <a:prstGeom prst="rect">
            <a:avLst/>
          </a:prstGeom>
          <a:ln w="12700">
            <a:miter lim="400000"/>
          </a:ln>
        </p:spPr>
      </p:pic>
      <p:sp>
        <p:nvSpPr>
          <p:cNvPr id="2" name="Slide Number Placeholder 1">
            <a:extLst>
              <a:ext uri="{FF2B5EF4-FFF2-40B4-BE49-F238E27FC236}">
                <a16:creationId xmlns:a16="http://schemas.microsoft.com/office/drawing/2014/main" id="{FF2C20BF-93F3-CDF9-8CD8-38252BA64B4F}"/>
              </a:ext>
            </a:extLst>
          </p:cNvPr>
          <p:cNvSpPr>
            <a:spLocks noGrp="1"/>
          </p:cNvSpPr>
          <p:nvPr>
            <p:ph type="sldNum" sz="quarter" idx="2"/>
          </p:nvPr>
        </p:nvSpPr>
        <p:spPr/>
        <p:txBody>
          <a:bodyPr/>
          <a:lstStyle/>
          <a:p>
            <a:fld id="{86CB4B4D-7CA3-9044-876B-883B54F8677D}" type="slidenum">
              <a:rPr lang="en-CN" smtClean="0"/>
              <a:t>53</a:t>
            </a:fld>
            <a:endParaRPr lang="en-CN"/>
          </a:p>
        </p:txBody>
      </p:sp>
      <p:sp>
        <p:nvSpPr>
          <p:cNvPr id="3" name="TextBox 2">
            <a:extLst>
              <a:ext uri="{FF2B5EF4-FFF2-40B4-BE49-F238E27FC236}">
                <a16:creationId xmlns:a16="http://schemas.microsoft.com/office/drawing/2014/main" id="{F97C0D99-C439-334B-C7D4-98D676309297}"/>
              </a:ext>
            </a:extLst>
          </p:cNvPr>
          <p:cNvSpPr txBox="1"/>
          <p:nvPr/>
        </p:nvSpPr>
        <p:spPr>
          <a:xfrm>
            <a:off x="10915464" y="11711905"/>
            <a:ext cx="2172069"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CN" sz="8000" b="0" i="0" u="none" strike="noStrike" cap="none" spc="0" normalizeH="0" baseline="0" dirty="0">
                <a:ln>
                  <a:noFill/>
                </a:ln>
                <a:solidFill>
                  <a:schemeClr val="bg1"/>
                </a:solidFill>
                <a:effectLst/>
                <a:uFillTx/>
                <a:latin typeface="+mj-lt"/>
                <a:ea typeface="+mj-ea"/>
                <a:cs typeface="+mj-cs"/>
                <a:sym typeface="YaleNew Roman"/>
              </a:rPr>
              <a:t>Ours</a:t>
            </a:r>
          </a:p>
        </p:txBody>
      </p:sp>
      <p:sp>
        <p:nvSpPr>
          <p:cNvPr id="4" name="TextBox 3">
            <a:extLst>
              <a:ext uri="{FF2B5EF4-FFF2-40B4-BE49-F238E27FC236}">
                <a16:creationId xmlns:a16="http://schemas.microsoft.com/office/drawing/2014/main" id="{411D2F82-C0CF-5B21-3CD4-D2DD68C71193}"/>
              </a:ext>
            </a:extLst>
          </p:cNvPr>
          <p:cNvSpPr txBox="1"/>
          <p:nvPr/>
        </p:nvSpPr>
        <p:spPr>
          <a:xfrm>
            <a:off x="17767271" y="11747301"/>
            <a:ext cx="5414945"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CN" sz="8000" b="0" i="0" u="none" strike="noStrike" cap="none" spc="0" normalizeH="0" baseline="0" dirty="0">
                <a:ln>
                  <a:noFill/>
                </a:ln>
                <a:solidFill>
                  <a:schemeClr val="bg1"/>
                </a:solidFill>
                <a:effectLst/>
                <a:uFillTx/>
                <a:latin typeface="+mj-lt"/>
                <a:ea typeface="+mj-ea"/>
                <a:cs typeface="+mj-cs"/>
                <a:sym typeface="YaleNew Roman"/>
              </a:rPr>
              <a:t>Local-Global</a:t>
            </a:r>
          </a:p>
        </p:txBody>
      </p:sp>
      <p:sp>
        <p:nvSpPr>
          <p:cNvPr id="5" name="TextBox 4">
            <a:extLst>
              <a:ext uri="{FF2B5EF4-FFF2-40B4-BE49-F238E27FC236}">
                <a16:creationId xmlns:a16="http://schemas.microsoft.com/office/drawing/2014/main" id="{DFB56CE3-D299-66BE-E1D1-6B4A3E7688B6}"/>
              </a:ext>
            </a:extLst>
          </p:cNvPr>
          <p:cNvSpPr txBox="1"/>
          <p:nvPr/>
        </p:nvSpPr>
        <p:spPr>
          <a:xfrm>
            <a:off x="2028993" y="11741830"/>
            <a:ext cx="5044651"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CN" sz="8000" b="0" i="0" u="none" strike="noStrike" cap="none" spc="0" normalizeH="0" baseline="0" dirty="0">
                <a:ln>
                  <a:noFill/>
                </a:ln>
                <a:solidFill>
                  <a:schemeClr val="bg1"/>
                </a:solidFill>
                <a:effectLst/>
                <a:uFillTx/>
                <a:latin typeface="+mj-lt"/>
                <a:ea typeface="+mj-ea"/>
                <a:cs typeface="+mj-cs"/>
                <a:sym typeface="YaleNew Roman"/>
              </a:rPr>
              <a:t>Wire Frame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A68919A-B1D9-C079-CCBE-6B7E1B8BB15A}"/>
              </a:ext>
            </a:extLst>
          </p:cNvPr>
          <p:cNvGraphicFramePr>
            <a:graphicFrameLocks noGrp="1"/>
          </p:cNvGraphicFramePr>
          <p:nvPr>
            <p:extLst>
              <p:ext uri="{D42A27DB-BD31-4B8C-83A1-F6EECF244321}">
                <p14:modId xmlns:p14="http://schemas.microsoft.com/office/powerpoint/2010/main" val="2202607802"/>
              </p:ext>
            </p:extLst>
          </p:nvPr>
        </p:nvGraphicFramePr>
        <p:xfrm>
          <a:off x="4275221" y="3956849"/>
          <a:ext cx="15833557" cy="5802302"/>
        </p:xfrm>
        <a:graphic>
          <a:graphicData uri="http://schemas.openxmlformats.org/drawingml/2006/table">
            <a:tbl>
              <a:tblPr firstRow="1" bandRow="1">
                <a:tableStyleId>{5C22544A-7EE6-4342-B048-85BDC9FD1C3A}</a:tableStyleId>
              </a:tblPr>
              <a:tblGrid>
                <a:gridCol w="4275060">
                  <a:extLst>
                    <a:ext uri="{9D8B030D-6E8A-4147-A177-3AD203B41FA5}">
                      <a16:colId xmlns:a16="http://schemas.microsoft.com/office/drawing/2014/main" val="20000"/>
                    </a:ext>
                  </a:extLst>
                </a:gridCol>
                <a:gridCol w="3958389">
                  <a:extLst>
                    <a:ext uri="{9D8B030D-6E8A-4147-A177-3AD203B41FA5}">
                      <a16:colId xmlns:a16="http://schemas.microsoft.com/office/drawing/2014/main" val="20001"/>
                    </a:ext>
                  </a:extLst>
                </a:gridCol>
                <a:gridCol w="4433396">
                  <a:extLst>
                    <a:ext uri="{9D8B030D-6E8A-4147-A177-3AD203B41FA5}">
                      <a16:colId xmlns:a16="http://schemas.microsoft.com/office/drawing/2014/main" val="20002"/>
                    </a:ext>
                  </a:extLst>
                </a:gridCol>
                <a:gridCol w="3166712">
                  <a:extLst>
                    <a:ext uri="{9D8B030D-6E8A-4147-A177-3AD203B41FA5}">
                      <a16:colId xmlns:a16="http://schemas.microsoft.com/office/drawing/2014/main" val="20003"/>
                    </a:ext>
                  </a:extLst>
                </a:gridCol>
              </a:tblGrid>
              <a:tr h="1624646">
                <a:tc>
                  <a:txBody>
                    <a:bodyPr/>
                    <a:lstStyle/>
                    <a:p>
                      <a:endParaRPr sz="4800" dirty="0"/>
                    </a:p>
                  </a:txBody>
                  <a:tcPr>
                    <a:solidFill>
                      <a:srgbClr val="000000"/>
                    </a:solidFill>
                  </a:tcPr>
                </a:tc>
                <a:tc>
                  <a:txBody>
                    <a:bodyPr/>
                    <a:lstStyle/>
                    <a:p>
                      <a:pPr algn="ctr"/>
                      <a:r>
                        <a:rPr sz="4800" b="1">
                          <a:solidFill>
                            <a:srgbClr val="FFFFFF"/>
                          </a:solidFill>
                          <a:latin typeface="Times New Roman"/>
                        </a:rPr>
                        <a:t>Precomp.</a:t>
                      </a:r>
                    </a:p>
                  </a:txBody>
                  <a:tcPr anchor="ctr">
                    <a:solidFill>
                      <a:srgbClr val="000000"/>
                    </a:solidFill>
                  </a:tcPr>
                </a:tc>
                <a:tc>
                  <a:txBody>
                    <a:bodyPr/>
                    <a:lstStyle/>
                    <a:p>
                      <a:pPr algn="ctr"/>
                      <a:r>
                        <a:rPr sz="4800" b="1">
                          <a:solidFill>
                            <a:srgbClr val="FFFFFF"/>
                          </a:solidFill>
                          <a:latin typeface="Times New Roman"/>
                        </a:rPr>
                        <a:t>Construct</a:t>
                      </a:r>
                    </a:p>
                  </a:txBody>
                  <a:tcPr anchor="ctr">
                    <a:solidFill>
                      <a:srgbClr val="000000"/>
                    </a:solidFill>
                  </a:tcPr>
                </a:tc>
                <a:tc>
                  <a:txBody>
                    <a:bodyPr/>
                    <a:lstStyle/>
                    <a:p>
                      <a:pPr algn="ctr"/>
                      <a:r>
                        <a:rPr sz="4800" b="1">
                          <a:solidFill>
                            <a:srgbClr val="FFFFFF"/>
                          </a:solidFill>
                          <a:latin typeface="Times New Roman"/>
                        </a:rPr>
                        <a:t>Total</a:t>
                      </a:r>
                    </a:p>
                  </a:txBody>
                  <a:tcPr anchor="ctr">
                    <a:solidFill>
                      <a:srgbClr val="000000"/>
                    </a:solidFill>
                  </a:tcPr>
                </a:tc>
                <a:extLst>
                  <a:ext uri="{0D108BD9-81ED-4DB2-BD59-A6C34878D82A}">
                    <a16:rowId xmlns:a16="http://schemas.microsoft.com/office/drawing/2014/main" val="10000"/>
                  </a:ext>
                </a:extLst>
              </a:tr>
              <a:tr h="1392552">
                <a:tc>
                  <a:txBody>
                    <a:bodyPr/>
                    <a:lstStyle/>
                    <a:p>
                      <a:pPr algn="l"/>
                      <a:r>
                        <a:rPr sz="4800" b="1">
                          <a:solidFill>
                            <a:srgbClr val="FFFFFF"/>
                          </a:solidFill>
                          <a:latin typeface="Times New Roman"/>
                        </a:rPr>
                        <a:t>Bust</a:t>
                      </a:r>
                    </a:p>
                  </a:txBody>
                  <a:tcPr anchor="ctr">
                    <a:solidFill>
                      <a:srgbClr val="000000"/>
                    </a:solidFill>
                  </a:tcPr>
                </a:tc>
                <a:tc>
                  <a:txBody>
                    <a:bodyPr/>
                    <a:lstStyle/>
                    <a:p>
                      <a:pPr algn="ctr"/>
                      <a:r>
                        <a:rPr sz="4800" b="1" dirty="0">
                          <a:solidFill>
                            <a:srgbClr val="FFFFFF"/>
                          </a:solidFill>
                          <a:latin typeface="Times New Roman"/>
                        </a:rPr>
                        <a:t>8.6%</a:t>
                      </a:r>
                    </a:p>
                  </a:txBody>
                  <a:tcPr anchor="ctr">
                    <a:solidFill>
                      <a:srgbClr val="000000"/>
                    </a:solidFill>
                  </a:tcPr>
                </a:tc>
                <a:tc>
                  <a:txBody>
                    <a:bodyPr/>
                    <a:lstStyle/>
                    <a:p>
                      <a:pPr algn="ctr"/>
                      <a:r>
                        <a:rPr sz="4800" b="1">
                          <a:solidFill>
                            <a:srgbClr val="FFFFFF"/>
                          </a:solidFill>
                          <a:latin typeface="Times New Roman"/>
                        </a:rPr>
                        <a:t>2.3%</a:t>
                      </a:r>
                    </a:p>
                  </a:txBody>
                  <a:tcPr anchor="ctr">
                    <a:solidFill>
                      <a:srgbClr val="000000"/>
                    </a:solidFill>
                  </a:tcPr>
                </a:tc>
                <a:tc>
                  <a:txBody>
                    <a:bodyPr/>
                    <a:lstStyle/>
                    <a:p>
                      <a:pPr algn="ctr"/>
                      <a:r>
                        <a:rPr sz="4800" b="1">
                          <a:solidFill>
                            <a:srgbClr val="FFFFFF"/>
                          </a:solidFill>
                          <a:latin typeface="Times New Roman"/>
                        </a:rPr>
                        <a:t>11.5s</a:t>
                      </a:r>
                    </a:p>
                  </a:txBody>
                  <a:tcPr anchor="ctr">
                    <a:solidFill>
                      <a:srgbClr val="000000"/>
                    </a:solidFill>
                  </a:tcPr>
                </a:tc>
                <a:extLst>
                  <a:ext uri="{0D108BD9-81ED-4DB2-BD59-A6C34878D82A}">
                    <a16:rowId xmlns:a16="http://schemas.microsoft.com/office/drawing/2014/main" val="10001"/>
                  </a:ext>
                </a:extLst>
              </a:tr>
              <a:tr h="1392552">
                <a:tc>
                  <a:txBody>
                    <a:bodyPr/>
                    <a:lstStyle/>
                    <a:p>
                      <a:pPr algn="l"/>
                      <a:r>
                        <a:rPr sz="4800" b="1">
                          <a:solidFill>
                            <a:srgbClr val="FFFFFF"/>
                          </a:solidFill>
                          <a:latin typeface="Times New Roman"/>
                        </a:rPr>
                        <a:t>Building</a:t>
                      </a:r>
                    </a:p>
                  </a:txBody>
                  <a:tcPr anchor="ctr">
                    <a:solidFill>
                      <a:srgbClr val="000000"/>
                    </a:solidFill>
                  </a:tcPr>
                </a:tc>
                <a:tc>
                  <a:txBody>
                    <a:bodyPr/>
                    <a:lstStyle/>
                    <a:p>
                      <a:pPr algn="ctr"/>
                      <a:r>
                        <a:rPr sz="4800" b="1">
                          <a:solidFill>
                            <a:srgbClr val="FFFFFF"/>
                          </a:solidFill>
                          <a:latin typeface="Times New Roman"/>
                        </a:rPr>
                        <a:t>6.5%</a:t>
                      </a:r>
                    </a:p>
                  </a:txBody>
                  <a:tcPr anchor="ctr">
                    <a:solidFill>
                      <a:srgbClr val="000000"/>
                    </a:solidFill>
                  </a:tcPr>
                </a:tc>
                <a:tc>
                  <a:txBody>
                    <a:bodyPr/>
                    <a:lstStyle/>
                    <a:p>
                      <a:pPr algn="ctr"/>
                      <a:r>
                        <a:rPr sz="4800" b="1">
                          <a:solidFill>
                            <a:srgbClr val="FFFFFF"/>
                          </a:solidFill>
                          <a:latin typeface="Times New Roman"/>
                        </a:rPr>
                        <a:t>1.9%</a:t>
                      </a:r>
                    </a:p>
                  </a:txBody>
                  <a:tcPr anchor="ctr">
                    <a:solidFill>
                      <a:srgbClr val="000000"/>
                    </a:solidFill>
                  </a:tcPr>
                </a:tc>
                <a:tc>
                  <a:txBody>
                    <a:bodyPr/>
                    <a:lstStyle/>
                    <a:p>
                      <a:pPr algn="ctr"/>
                      <a:r>
                        <a:rPr sz="4800" b="1">
                          <a:solidFill>
                            <a:srgbClr val="FFFFFF"/>
                          </a:solidFill>
                          <a:latin typeface="Times New Roman"/>
                        </a:rPr>
                        <a:t>47.9s</a:t>
                      </a:r>
                    </a:p>
                  </a:txBody>
                  <a:tcPr anchor="ctr">
                    <a:solidFill>
                      <a:srgbClr val="000000"/>
                    </a:solidFill>
                  </a:tcPr>
                </a:tc>
                <a:extLst>
                  <a:ext uri="{0D108BD9-81ED-4DB2-BD59-A6C34878D82A}">
                    <a16:rowId xmlns:a16="http://schemas.microsoft.com/office/drawing/2014/main" val="10002"/>
                  </a:ext>
                </a:extLst>
              </a:tr>
              <a:tr h="1392552">
                <a:tc>
                  <a:txBody>
                    <a:bodyPr/>
                    <a:lstStyle/>
                    <a:p>
                      <a:pPr algn="l"/>
                      <a:r>
                        <a:rPr sz="4800" b="1">
                          <a:solidFill>
                            <a:srgbClr val="FFFFFF"/>
                          </a:solidFill>
                          <a:latin typeface="Times New Roman"/>
                        </a:rPr>
                        <a:t>Bear</a:t>
                      </a:r>
                    </a:p>
                  </a:txBody>
                  <a:tcPr anchor="ctr">
                    <a:solidFill>
                      <a:srgbClr val="000000"/>
                    </a:solidFill>
                  </a:tcPr>
                </a:tc>
                <a:tc>
                  <a:txBody>
                    <a:bodyPr/>
                    <a:lstStyle/>
                    <a:p>
                      <a:pPr algn="ctr"/>
                      <a:r>
                        <a:rPr sz="4800" b="1">
                          <a:solidFill>
                            <a:srgbClr val="FFFFFF"/>
                          </a:solidFill>
                          <a:latin typeface="Times New Roman"/>
                        </a:rPr>
                        <a:t>5.4%</a:t>
                      </a:r>
                    </a:p>
                  </a:txBody>
                  <a:tcPr anchor="ctr">
                    <a:solidFill>
                      <a:srgbClr val="000000"/>
                    </a:solidFill>
                  </a:tcPr>
                </a:tc>
                <a:tc>
                  <a:txBody>
                    <a:bodyPr/>
                    <a:lstStyle/>
                    <a:p>
                      <a:pPr algn="ctr"/>
                      <a:r>
                        <a:rPr sz="4800" b="1">
                          <a:solidFill>
                            <a:srgbClr val="FFFFFF"/>
                          </a:solidFill>
                          <a:latin typeface="Times New Roman"/>
                        </a:rPr>
                        <a:t>1.5%</a:t>
                      </a:r>
                    </a:p>
                  </a:txBody>
                  <a:tcPr anchor="ctr">
                    <a:solidFill>
                      <a:srgbClr val="000000"/>
                    </a:solidFill>
                  </a:tcPr>
                </a:tc>
                <a:tc>
                  <a:txBody>
                    <a:bodyPr/>
                    <a:lstStyle/>
                    <a:p>
                      <a:pPr algn="ctr"/>
                      <a:r>
                        <a:rPr sz="4800" b="1" dirty="0">
                          <a:solidFill>
                            <a:srgbClr val="FFFFFF"/>
                          </a:solidFill>
                          <a:latin typeface="Times New Roman"/>
                        </a:rPr>
                        <a:t>390.0s</a:t>
                      </a:r>
                    </a:p>
                  </a:txBody>
                  <a:tcPr anchor="ctr">
                    <a:solidFill>
                      <a:srgbClr val="000000"/>
                    </a:solidFill>
                  </a:tcPr>
                </a:tc>
                <a:extLst>
                  <a:ext uri="{0D108BD9-81ED-4DB2-BD59-A6C34878D82A}">
                    <a16:rowId xmlns:a16="http://schemas.microsoft.com/office/drawing/2014/main" val="10003"/>
                  </a:ext>
                </a:extLst>
              </a:tr>
            </a:tbl>
          </a:graphicData>
        </a:graphic>
      </p:graphicFrame>
      <p:sp>
        <p:nvSpPr>
          <p:cNvPr id="492" name="Rectangle"/>
          <p:cNvSpPr/>
          <p:nvPr/>
        </p:nvSpPr>
        <p:spPr>
          <a:xfrm>
            <a:off x="9276860" y="5879003"/>
            <a:ext cx="2297519" cy="3577817"/>
          </a:xfrm>
          <a:prstGeom prst="rect">
            <a:avLst/>
          </a:prstGeom>
          <a:ln w="88900">
            <a:solidFill>
              <a:schemeClr val="accent5">
                <a:hueOff val="128995"/>
                <a:satOff val="10158"/>
                <a:lumOff val="-13824"/>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9F36B2BC-3DCF-7139-0178-5F2F7D20ACD2}"/>
              </a:ext>
            </a:extLst>
          </p:cNvPr>
          <p:cNvSpPr>
            <a:spLocks noGrp="1"/>
          </p:cNvSpPr>
          <p:nvPr>
            <p:ph type="sldNum" sz="quarter" idx="2"/>
          </p:nvPr>
        </p:nvSpPr>
        <p:spPr/>
        <p:txBody>
          <a:bodyPr/>
          <a:lstStyle/>
          <a:p>
            <a:fld id="{86CB4B4D-7CA3-9044-876B-883B54F8677D}" type="slidenum">
              <a:rPr lang="en-CN" smtClean="0"/>
              <a:t>54</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8F2975F-78C7-E54A-6A2A-79807D15E58B}"/>
              </a:ext>
            </a:extLst>
          </p:cNvPr>
          <p:cNvGraphicFramePr>
            <a:graphicFrameLocks noGrp="1"/>
          </p:cNvGraphicFramePr>
          <p:nvPr>
            <p:extLst>
              <p:ext uri="{D42A27DB-BD31-4B8C-83A1-F6EECF244321}">
                <p14:modId xmlns:p14="http://schemas.microsoft.com/office/powerpoint/2010/main" val="2805582080"/>
              </p:ext>
            </p:extLst>
          </p:nvPr>
        </p:nvGraphicFramePr>
        <p:xfrm>
          <a:off x="4671912" y="3583870"/>
          <a:ext cx="14659174" cy="6548259"/>
        </p:xfrm>
        <a:graphic>
          <a:graphicData uri="http://schemas.openxmlformats.org/drawingml/2006/table">
            <a:tbl>
              <a:tblPr firstRow="1" bandRow="1">
                <a:tableStyleId>{5C22544A-7EE6-4342-B048-85BDC9FD1C3A}</a:tableStyleId>
              </a:tblPr>
              <a:tblGrid>
                <a:gridCol w="3957977">
                  <a:extLst>
                    <a:ext uri="{9D8B030D-6E8A-4147-A177-3AD203B41FA5}">
                      <a16:colId xmlns:a16="http://schemas.microsoft.com/office/drawing/2014/main" val="20000"/>
                    </a:ext>
                  </a:extLst>
                </a:gridCol>
                <a:gridCol w="3664793">
                  <a:extLst>
                    <a:ext uri="{9D8B030D-6E8A-4147-A177-3AD203B41FA5}">
                      <a16:colId xmlns:a16="http://schemas.microsoft.com/office/drawing/2014/main" val="20001"/>
                    </a:ext>
                  </a:extLst>
                </a:gridCol>
                <a:gridCol w="4104569">
                  <a:extLst>
                    <a:ext uri="{9D8B030D-6E8A-4147-A177-3AD203B41FA5}">
                      <a16:colId xmlns:a16="http://schemas.microsoft.com/office/drawing/2014/main" val="20002"/>
                    </a:ext>
                  </a:extLst>
                </a:gridCol>
                <a:gridCol w="2931835">
                  <a:extLst>
                    <a:ext uri="{9D8B030D-6E8A-4147-A177-3AD203B41FA5}">
                      <a16:colId xmlns:a16="http://schemas.microsoft.com/office/drawing/2014/main" val="20003"/>
                    </a:ext>
                  </a:extLst>
                </a:gridCol>
              </a:tblGrid>
              <a:tr h="1833513">
                <a:tc>
                  <a:txBody>
                    <a:bodyPr/>
                    <a:lstStyle/>
                    <a:p>
                      <a:endParaRPr sz="4800"/>
                    </a:p>
                  </a:txBody>
                  <a:tcPr>
                    <a:solidFill>
                      <a:srgbClr val="000000"/>
                    </a:solidFill>
                  </a:tcPr>
                </a:tc>
                <a:tc>
                  <a:txBody>
                    <a:bodyPr/>
                    <a:lstStyle/>
                    <a:p>
                      <a:pPr algn="ctr"/>
                      <a:r>
                        <a:rPr sz="4800" b="1">
                          <a:solidFill>
                            <a:srgbClr val="FFFFFF"/>
                          </a:solidFill>
                          <a:latin typeface="Times New Roman"/>
                        </a:rPr>
                        <a:t>Precomp.</a:t>
                      </a:r>
                    </a:p>
                  </a:txBody>
                  <a:tcPr anchor="ctr">
                    <a:solidFill>
                      <a:srgbClr val="000000"/>
                    </a:solidFill>
                  </a:tcPr>
                </a:tc>
                <a:tc>
                  <a:txBody>
                    <a:bodyPr/>
                    <a:lstStyle/>
                    <a:p>
                      <a:pPr algn="ctr"/>
                      <a:r>
                        <a:rPr sz="4800" b="1">
                          <a:solidFill>
                            <a:srgbClr val="FFFFFF"/>
                          </a:solidFill>
                          <a:latin typeface="Times New Roman"/>
                        </a:rPr>
                        <a:t>Construct</a:t>
                      </a:r>
                    </a:p>
                  </a:txBody>
                  <a:tcPr anchor="ctr">
                    <a:solidFill>
                      <a:srgbClr val="000000"/>
                    </a:solidFill>
                  </a:tcPr>
                </a:tc>
                <a:tc>
                  <a:txBody>
                    <a:bodyPr/>
                    <a:lstStyle/>
                    <a:p>
                      <a:pPr algn="ctr"/>
                      <a:r>
                        <a:rPr sz="4800" b="1">
                          <a:solidFill>
                            <a:srgbClr val="FFFFFF"/>
                          </a:solidFill>
                          <a:latin typeface="Times New Roman"/>
                        </a:rPr>
                        <a:t>Total</a:t>
                      </a:r>
                    </a:p>
                  </a:txBody>
                  <a:tcPr anchor="ctr">
                    <a:solidFill>
                      <a:srgbClr val="000000"/>
                    </a:solidFill>
                  </a:tcPr>
                </a:tc>
                <a:extLst>
                  <a:ext uri="{0D108BD9-81ED-4DB2-BD59-A6C34878D82A}">
                    <a16:rowId xmlns:a16="http://schemas.microsoft.com/office/drawing/2014/main" val="10000"/>
                  </a:ext>
                </a:extLst>
              </a:tr>
              <a:tr h="1571582">
                <a:tc>
                  <a:txBody>
                    <a:bodyPr/>
                    <a:lstStyle/>
                    <a:p>
                      <a:pPr algn="l"/>
                      <a:r>
                        <a:rPr sz="4800" b="1">
                          <a:solidFill>
                            <a:srgbClr val="FFFFFF"/>
                          </a:solidFill>
                          <a:latin typeface="Times New Roman"/>
                        </a:rPr>
                        <a:t>Bust</a:t>
                      </a:r>
                    </a:p>
                  </a:txBody>
                  <a:tcPr anchor="ctr">
                    <a:solidFill>
                      <a:srgbClr val="000000"/>
                    </a:solidFill>
                  </a:tcPr>
                </a:tc>
                <a:tc>
                  <a:txBody>
                    <a:bodyPr/>
                    <a:lstStyle/>
                    <a:p>
                      <a:pPr algn="ctr"/>
                      <a:r>
                        <a:rPr sz="4800" b="1">
                          <a:solidFill>
                            <a:srgbClr val="FFFFFF"/>
                          </a:solidFill>
                          <a:latin typeface="Times New Roman"/>
                        </a:rPr>
                        <a:t>8.6%</a:t>
                      </a:r>
                    </a:p>
                  </a:txBody>
                  <a:tcPr anchor="ctr">
                    <a:solidFill>
                      <a:srgbClr val="000000"/>
                    </a:solidFill>
                  </a:tcPr>
                </a:tc>
                <a:tc>
                  <a:txBody>
                    <a:bodyPr/>
                    <a:lstStyle/>
                    <a:p>
                      <a:pPr algn="ctr"/>
                      <a:r>
                        <a:rPr sz="4800" b="1">
                          <a:solidFill>
                            <a:srgbClr val="FFFFFF"/>
                          </a:solidFill>
                          <a:latin typeface="Times New Roman"/>
                        </a:rPr>
                        <a:t>2.3%</a:t>
                      </a:r>
                    </a:p>
                  </a:txBody>
                  <a:tcPr anchor="ctr">
                    <a:solidFill>
                      <a:srgbClr val="000000"/>
                    </a:solidFill>
                  </a:tcPr>
                </a:tc>
                <a:tc>
                  <a:txBody>
                    <a:bodyPr/>
                    <a:lstStyle/>
                    <a:p>
                      <a:pPr algn="ctr"/>
                      <a:r>
                        <a:rPr sz="4800" b="1">
                          <a:solidFill>
                            <a:srgbClr val="FFFFFF"/>
                          </a:solidFill>
                          <a:latin typeface="Times New Roman"/>
                        </a:rPr>
                        <a:t>11.5s</a:t>
                      </a:r>
                    </a:p>
                  </a:txBody>
                  <a:tcPr anchor="ctr">
                    <a:solidFill>
                      <a:srgbClr val="000000"/>
                    </a:solidFill>
                  </a:tcPr>
                </a:tc>
                <a:extLst>
                  <a:ext uri="{0D108BD9-81ED-4DB2-BD59-A6C34878D82A}">
                    <a16:rowId xmlns:a16="http://schemas.microsoft.com/office/drawing/2014/main" val="10001"/>
                  </a:ext>
                </a:extLst>
              </a:tr>
              <a:tr h="1571582">
                <a:tc>
                  <a:txBody>
                    <a:bodyPr/>
                    <a:lstStyle/>
                    <a:p>
                      <a:pPr algn="l"/>
                      <a:r>
                        <a:rPr sz="4800" b="1">
                          <a:solidFill>
                            <a:srgbClr val="FFFFFF"/>
                          </a:solidFill>
                          <a:latin typeface="Times New Roman"/>
                        </a:rPr>
                        <a:t>Building</a:t>
                      </a:r>
                    </a:p>
                  </a:txBody>
                  <a:tcPr anchor="ctr">
                    <a:solidFill>
                      <a:srgbClr val="000000"/>
                    </a:solidFill>
                  </a:tcPr>
                </a:tc>
                <a:tc>
                  <a:txBody>
                    <a:bodyPr/>
                    <a:lstStyle/>
                    <a:p>
                      <a:pPr algn="ctr"/>
                      <a:r>
                        <a:rPr sz="4800" b="1">
                          <a:solidFill>
                            <a:srgbClr val="FFFFFF"/>
                          </a:solidFill>
                          <a:latin typeface="Times New Roman"/>
                        </a:rPr>
                        <a:t>6.5%</a:t>
                      </a:r>
                    </a:p>
                  </a:txBody>
                  <a:tcPr anchor="ctr">
                    <a:solidFill>
                      <a:srgbClr val="000000"/>
                    </a:solidFill>
                  </a:tcPr>
                </a:tc>
                <a:tc>
                  <a:txBody>
                    <a:bodyPr/>
                    <a:lstStyle/>
                    <a:p>
                      <a:pPr algn="ctr"/>
                      <a:r>
                        <a:rPr sz="4800" b="1">
                          <a:solidFill>
                            <a:srgbClr val="FFFFFF"/>
                          </a:solidFill>
                          <a:latin typeface="Times New Roman"/>
                        </a:rPr>
                        <a:t>1.9%</a:t>
                      </a:r>
                    </a:p>
                  </a:txBody>
                  <a:tcPr anchor="ctr">
                    <a:solidFill>
                      <a:srgbClr val="000000"/>
                    </a:solidFill>
                  </a:tcPr>
                </a:tc>
                <a:tc>
                  <a:txBody>
                    <a:bodyPr/>
                    <a:lstStyle/>
                    <a:p>
                      <a:pPr algn="ctr"/>
                      <a:r>
                        <a:rPr sz="4800" b="1">
                          <a:solidFill>
                            <a:srgbClr val="FFFFFF"/>
                          </a:solidFill>
                          <a:latin typeface="Times New Roman"/>
                        </a:rPr>
                        <a:t>47.9s</a:t>
                      </a:r>
                    </a:p>
                  </a:txBody>
                  <a:tcPr anchor="ctr">
                    <a:solidFill>
                      <a:srgbClr val="000000"/>
                    </a:solidFill>
                  </a:tcPr>
                </a:tc>
                <a:extLst>
                  <a:ext uri="{0D108BD9-81ED-4DB2-BD59-A6C34878D82A}">
                    <a16:rowId xmlns:a16="http://schemas.microsoft.com/office/drawing/2014/main" val="10002"/>
                  </a:ext>
                </a:extLst>
              </a:tr>
              <a:tr h="1571582">
                <a:tc>
                  <a:txBody>
                    <a:bodyPr/>
                    <a:lstStyle/>
                    <a:p>
                      <a:pPr algn="l"/>
                      <a:r>
                        <a:rPr sz="4800" b="1">
                          <a:solidFill>
                            <a:srgbClr val="FFFFFF"/>
                          </a:solidFill>
                          <a:latin typeface="Times New Roman"/>
                        </a:rPr>
                        <a:t>Bear</a:t>
                      </a:r>
                    </a:p>
                  </a:txBody>
                  <a:tcPr anchor="ctr">
                    <a:solidFill>
                      <a:srgbClr val="000000"/>
                    </a:solidFill>
                  </a:tcPr>
                </a:tc>
                <a:tc>
                  <a:txBody>
                    <a:bodyPr/>
                    <a:lstStyle/>
                    <a:p>
                      <a:pPr algn="ctr"/>
                      <a:r>
                        <a:rPr sz="4800" b="1">
                          <a:solidFill>
                            <a:srgbClr val="FFFFFF"/>
                          </a:solidFill>
                          <a:latin typeface="Times New Roman"/>
                        </a:rPr>
                        <a:t>5.4%</a:t>
                      </a:r>
                    </a:p>
                  </a:txBody>
                  <a:tcPr anchor="ctr">
                    <a:solidFill>
                      <a:srgbClr val="000000"/>
                    </a:solidFill>
                  </a:tcPr>
                </a:tc>
                <a:tc>
                  <a:txBody>
                    <a:bodyPr/>
                    <a:lstStyle/>
                    <a:p>
                      <a:pPr algn="ctr"/>
                      <a:r>
                        <a:rPr sz="4800" b="1">
                          <a:solidFill>
                            <a:srgbClr val="FFFFFF"/>
                          </a:solidFill>
                          <a:latin typeface="Times New Roman"/>
                        </a:rPr>
                        <a:t>1.5%</a:t>
                      </a:r>
                    </a:p>
                  </a:txBody>
                  <a:tcPr anchor="ctr">
                    <a:solidFill>
                      <a:srgbClr val="000000"/>
                    </a:solidFill>
                  </a:tcPr>
                </a:tc>
                <a:tc>
                  <a:txBody>
                    <a:bodyPr/>
                    <a:lstStyle/>
                    <a:p>
                      <a:pPr algn="ctr"/>
                      <a:r>
                        <a:rPr sz="4800" b="1" dirty="0">
                          <a:solidFill>
                            <a:srgbClr val="FFFFFF"/>
                          </a:solidFill>
                          <a:latin typeface="Times New Roman"/>
                        </a:rPr>
                        <a:t>390.0s</a:t>
                      </a:r>
                    </a:p>
                  </a:txBody>
                  <a:tcPr anchor="ctr">
                    <a:solidFill>
                      <a:srgbClr val="000000"/>
                    </a:solidFill>
                  </a:tcPr>
                </a:tc>
                <a:extLst>
                  <a:ext uri="{0D108BD9-81ED-4DB2-BD59-A6C34878D82A}">
                    <a16:rowId xmlns:a16="http://schemas.microsoft.com/office/drawing/2014/main" val="10003"/>
                  </a:ext>
                </a:extLst>
              </a:tr>
            </a:tbl>
          </a:graphicData>
        </a:graphic>
      </p:graphicFrame>
      <p:sp>
        <p:nvSpPr>
          <p:cNvPr id="497" name="Rectangle"/>
          <p:cNvSpPr/>
          <p:nvPr/>
        </p:nvSpPr>
        <p:spPr>
          <a:xfrm>
            <a:off x="13105660" y="5830876"/>
            <a:ext cx="2318824" cy="3938765"/>
          </a:xfrm>
          <a:prstGeom prst="rect">
            <a:avLst/>
          </a:prstGeom>
          <a:ln w="88900">
            <a:solidFill>
              <a:schemeClr val="accent5">
                <a:hueOff val="128995"/>
                <a:satOff val="10158"/>
                <a:lumOff val="-13824"/>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04738161-6FA4-0427-D9FE-8793BCDE48AB}"/>
              </a:ext>
            </a:extLst>
          </p:cNvPr>
          <p:cNvSpPr>
            <a:spLocks noGrp="1"/>
          </p:cNvSpPr>
          <p:nvPr>
            <p:ph type="sldNum" sz="quarter" idx="2"/>
          </p:nvPr>
        </p:nvSpPr>
        <p:spPr/>
        <p:txBody>
          <a:bodyPr/>
          <a:lstStyle/>
          <a:p>
            <a:fld id="{86CB4B4D-7CA3-9044-876B-883B54F8677D}" type="slidenum">
              <a:rPr lang="en-CN" smtClean="0"/>
              <a:t>55</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 name="PCGCount_withRender_3.pdf" descr="PCGCount_withRender_3.pdf"/>
          <p:cNvPicPr>
            <a:picLocks noChangeAspect="1"/>
          </p:cNvPicPr>
          <p:nvPr/>
        </p:nvPicPr>
        <p:blipFill>
          <a:blip r:embed="rId3"/>
          <a:stretch>
            <a:fillRect/>
          </a:stretch>
        </p:blipFill>
        <p:spPr>
          <a:xfrm>
            <a:off x="3201809" y="294353"/>
            <a:ext cx="17980382" cy="13127294"/>
          </a:xfrm>
          <a:prstGeom prst="rect">
            <a:avLst/>
          </a:prstGeom>
          <a:ln w="12700">
            <a:miter lim="400000"/>
          </a:ln>
        </p:spPr>
      </p:pic>
      <p:sp>
        <p:nvSpPr>
          <p:cNvPr id="2" name="Slide Number Placeholder 1">
            <a:extLst>
              <a:ext uri="{FF2B5EF4-FFF2-40B4-BE49-F238E27FC236}">
                <a16:creationId xmlns:a16="http://schemas.microsoft.com/office/drawing/2014/main" id="{06B8DC5D-29A1-8386-6769-24BA9D335B20}"/>
              </a:ext>
            </a:extLst>
          </p:cNvPr>
          <p:cNvSpPr>
            <a:spLocks noGrp="1"/>
          </p:cNvSpPr>
          <p:nvPr>
            <p:ph type="sldNum" sz="quarter" idx="2"/>
          </p:nvPr>
        </p:nvSpPr>
        <p:spPr/>
        <p:txBody>
          <a:bodyPr/>
          <a:lstStyle/>
          <a:p>
            <a:fld id="{86CB4B4D-7CA3-9044-876B-883B54F8677D}" type="slidenum">
              <a:rPr lang="en-CN" smtClean="0"/>
              <a:t>56</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3ACF0BE-74B8-09E1-53ED-61E3D8EF944F}"/>
              </a:ext>
            </a:extLst>
          </p:cNvPr>
          <p:cNvGraphicFramePr>
            <a:graphicFrameLocks noGrp="1"/>
          </p:cNvGraphicFramePr>
          <p:nvPr>
            <p:extLst>
              <p:ext uri="{D42A27DB-BD31-4B8C-83A1-F6EECF244321}">
                <p14:modId xmlns:p14="http://schemas.microsoft.com/office/powerpoint/2010/main" val="3761142989"/>
              </p:ext>
            </p:extLst>
          </p:nvPr>
        </p:nvGraphicFramePr>
        <p:xfrm>
          <a:off x="3552229" y="5048250"/>
          <a:ext cx="17279475" cy="3619478"/>
        </p:xfrm>
        <a:graphic>
          <a:graphicData uri="http://schemas.openxmlformats.org/drawingml/2006/table">
            <a:tbl>
              <a:tblPr firstRow="1" bandRow="1">
                <a:tableStyleId>{5C22544A-7EE6-4342-B048-85BDC9FD1C3A}</a:tableStyleId>
              </a:tblPr>
              <a:tblGrid>
                <a:gridCol w="2764716">
                  <a:extLst>
                    <a:ext uri="{9D8B030D-6E8A-4147-A177-3AD203B41FA5}">
                      <a16:colId xmlns:a16="http://schemas.microsoft.com/office/drawing/2014/main" val="20000"/>
                    </a:ext>
                  </a:extLst>
                </a:gridCol>
                <a:gridCol w="2764716">
                  <a:extLst>
                    <a:ext uri="{9D8B030D-6E8A-4147-A177-3AD203B41FA5}">
                      <a16:colId xmlns:a16="http://schemas.microsoft.com/office/drawing/2014/main" val="20001"/>
                    </a:ext>
                  </a:extLst>
                </a:gridCol>
                <a:gridCol w="3110305">
                  <a:extLst>
                    <a:ext uri="{9D8B030D-6E8A-4147-A177-3AD203B41FA5}">
                      <a16:colId xmlns:a16="http://schemas.microsoft.com/office/drawing/2014/main" val="20002"/>
                    </a:ext>
                  </a:extLst>
                </a:gridCol>
                <a:gridCol w="2246332">
                  <a:extLst>
                    <a:ext uri="{9D8B030D-6E8A-4147-A177-3AD203B41FA5}">
                      <a16:colId xmlns:a16="http://schemas.microsoft.com/office/drawing/2014/main" val="20003"/>
                    </a:ext>
                  </a:extLst>
                </a:gridCol>
                <a:gridCol w="2764716">
                  <a:extLst>
                    <a:ext uri="{9D8B030D-6E8A-4147-A177-3AD203B41FA5}">
                      <a16:colId xmlns:a16="http://schemas.microsoft.com/office/drawing/2014/main" val="20004"/>
                    </a:ext>
                  </a:extLst>
                </a:gridCol>
                <a:gridCol w="3628690">
                  <a:extLst>
                    <a:ext uri="{9D8B030D-6E8A-4147-A177-3AD203B41FA5}">
                      <a16:colId xmlns:a16="http://schemas.microsoft.com/office/drawing/2014/main" val="20005"/>
                    </a:ext>
                  </a:extLst>
                </a:gridCol>
              </a:tblGrid>
              <a:tr h="868675">
                <a:tc rowSpan="2">
                  <a:txBody>
                    <a:bodyPr/>
                    <a:lstStyle/>
                    <a:p>
                      <a:endParaRPr/>
                    </a:p>
                  </a:txBody>
                  <a:tcPr>
                    <a:solidFill>
                      <a:srgbClr val="000000"/>
                    </a:solidFill>
                  </a:tcPr>
                </a:tc>
                <a:tc gridSpan="3">
                  <a:txBody>
                    <a:bodyPr/>
                    <a:lstStyle/>
                    <a:p>
                      <a:pPr algn="ctr"/>
                      <a:r>
                        <a:rPr sz="3200" b="1">
                          <a:solidFill>
                            <a:srgbClr val="FFFFFF"/>
                          </a:solidFill>
                          <a:latin typeface="Times New Roman"/>
                        </a:rPr>
                        <a:t>Ours</a:t>
                      </a:r>
                    </a:p>
                  </a:txBody>
                  <a:tcPr anchor="ctr">
                    <a:solidFill>
                      <a:srgbClr val="000000"/>
                    </a:solidFill>
                  </a:tcPr>
                </a:tc>
                <a:tc hMerge="1">
                  <a:txBody>
                    <a:bodyPr/>
                    <a:lstStyle/>
                    <a:p>
                      <a:endParaRPr/>
                    </a:p>
                  </a:txBody>
                  <a:tcPr>
                    <a:solidFill>
                      <a:srgbClr val="000000"/>
                    </a:solidFill>
                  </a:tcPr>
                </a:tc>
                <a:tc hMerge="1">
                  <a:txBody>
                    <a:bodyPr/>
                    <a:lstStyle/>
                    <a:p>
                      <a:endParaRPr/>
                    </a:p>
                  </a:txBody>
                  <a:tcPr>
                    <a:solidFill>
                      <a:srgbClr val="000000"/>
                    </a:solidFill>
                  </a:tcPr>
                </a:tc>
                <a:tc gridSpan="2">
                  <a:txBody>
                    <a:bodyPr/>
                    <a:lstStyle/>
                    <a:p>
                      <a:pPr algn="ctr"/>
                      <a:r>
                        <a:rPr sz="3200" b="1">
                          <a:solidFill>
                            <a:srgbClr val="FFFFFF"/>
                          </a:solidFill>
                          <a:latin typeface="Times New Roman"/>
                        </a:rPr>
                        <a:t>Block-Jacobi</a:t>
                      </a:r>
                    </a:p>
                  </a:txBody>
                  <a:tcPr anchor="ctr">
                    <a:solidFill>
                      <a:srgbClr val="000000"/>
                    </a:solidFill>
                  </a:tcPr>
                </a:tc>
                <a:tc hMerge="1">
                  <a:txBody>
                    <a:bodyPr/>
                    <a:lstStyle/>
                    <a:p>
                      <a:endParaRPr/>
                    </a:p>
                  </a:txBody>
                  <a:tcPr>
                    <a:solidFill>
                      <a:srgbClr val="000000"/>
                    </a:solidFill>
                  </a:tcPr>
                </a:tc>
                <a:extLst>
                  <a:ext uri="{0D108BD9-81ED-4DB2-BD59-A6C34878D82A}">
                    <a16:rowId xmlns:a16="http://schemas.microsoft.com/office/drawing/2014/main" val="10000"/>
                  </a:ext>
                </a:extLst>
              </a:tr>
              <a:tr h="832480">
                <a:tc vMerge="1">
                  <a:txBody>
                    <a:bodyPr/>
                    <a:lstStyle/>
                    <a:p>
                      <a:endParaRPr/>
                    </a:p>
                  </a:txBody>
                  <a:tcPr>
                    <a:solidFill>
                      <a:srgbClr val="000000"/>
                    </a:solidFill>
                  </a:tcPr>
                </a:tc>
                <a:tc>
                  <a:txBody>
                    <a:bodyPr/>
                    <a:lstStyle/>
                    <a:p>
                      <a:pPr algn="ctr"/>
                      <a:r>
                        <a:rPr sz="3100" b="1">
                          <a:solidFill>
                            <a:srgbClr val="FFFFFF"/>
                          </a:solidFill>
                          <a:latin typeface="Times New Roman"/>
                        </a:rPr>
                        <a:t>Precomp.</a:t>
                      </a:r>
                    </a:p>
                  </a:txBody>
                  <a:tcPr anchor="ctr">
                    <a:solidFill>
                      <a:srgbClr val="000000"/>
                    </a:solidFill>
                  </a:tcPr>
                </a:tc>
                <a:tc>
                  <a:txBody>
                    <a:bodyPr/>
                    <a:lstStyle/>
                    <a:p>
                      <a:pPr algn="ctr"/>
                      <a:r>
                        <a:rPr sz="3100" b="1">
                          <a:solidFill>
                            <a:srgbClr val="FFFFFF"/>
                          </a:solidFill>
                          <a:latin typeface="Times New Roman"/>
                        </a:rPr>
                        <a:t>Construct</a:t>
                      </a:r>
                    </a:p>
                  </a:txBody>
                  <a:tcPr anchor="ctr">
                    <a:solidFill>
                      <a:srgbClr val="000000"/>
                    </a:solidFill>
                  </a:tcPr>
                </a:tc>
                <a:tc>
                  <a:txBody>
                    <a:bodyPr/>
                    <a:lstStyle/>
                    <a:p>
                      <a:pPr algn="ctr"/>
                      <a:r>
                        <a:rPr sz="3100" b="1">
                          <a:solidFill>
                            <a:srgbClr val="FFFFFF"/>
                          </a:solidFill>
                          <a:latin typeface="Times New Roman"/>
                        </a:rPr>
                        <a:t>Total</a:t>
                      </a:r>
                    </a:p>
                  </a:txBody>
                  <a:tcPr anchor="ctr">
                    <a:solidFill>
                      <a:srgbClr val="000000"/>
                    </a:solidFill>
                  </a:tcPr>
                </a:tc>
                <a:tc>
                  <a:txBody>
                    <a:bodyPr/>
                    <a:lstStyle/>
                    <a:p>
                      <a:pPr algn="ctr"/>
                      <a:r>
                        <a:rPr sz="3100" b="1">
                          <a:solidFill>
                            <a:srgbClr val="FFFFFF"/>
                          </a:solidFill>
                          <a:latin typeface="Times New Roman"/>
                        </a:rPr>
                        <a:t>Time (s)</a:t>
                      </a:r>
                    </a:p>
                  </a:txBody>
                  <a:tcPr anchor="ctr">
                    <a:solidFill>
                      <a:srgbClr val="000000"/>
                    </a:solidFill>
                  </a:tcPr>
                </a:tc>
                <a:tc>
                  <a:txBody>
                    <a:bodyPr/>
                    <a:lstStyle/>
                    <a:p>
                      <a:pPr algn="ctr"/>
                      <a:r>
                        <a:rPr sz="3000" b="1">
                          <a:solidFill>
                            <a:srgbClr val="FFFFFF"/>
                          </a:solidFill>
                          <a:latin typeface="Times New Roman"/>
                        </a:rPr>
                        <a:t>Ours Speedup</a:t>
                      </a:r>
                    </a:p>
                  </a:txBody>
                  <a:tcPr anchor="ctr">
                    <a:solidFill>
                      <a:srgbClr val="000000"/>
                    </a:solidFill>
                  </a:tcPr>
                </a:tc>
                <a:extLst>
                  <a:ext uri="{0D108BD9-81ED-4DB2-BD59-A6C34878D82A}">
                    <a16:rowId xmlns:a16="http://schemas.microsoft.com/office/drawing/2014/main" val="10001"/>
                  </a:ext>
                </a:extLst>
              </a:tr>
              <a:tr h="651506">
                <a:tc>
                  <a:txBody>
                    <a:bodyPr/>
                    <a:lstStyle/>
                    <a:p>
                      <a:pPr algn="l"/>
                      <a:r>
                        <a:rPr sz="3100" b="1">
                          <a:solidFill>
                            <a:srgbClr val="FFFFFF"/>
                          </a:solidFill>
                          <a:latin typeface="Times New Roman"/>
                        </a:rPr>
                        <a:t>Bust</a:t>
                      </a:r>
                    </a:p>
                  </a:txBody>
                  <a:tcPr anchor="ctr">
                    <a:solidFill>
                      <a:srgbClr val="000000"/>
                    </a:solidFill>
                  </a:tcPr>
                </a:tc>
                <a:tc>
                  <a:txBody>
                    <a:bodyPr/>
                    <a:lstStyle/>
                    <a:p>
                      <a:pPr algn="ctr"/>
                      <a:r>
                        <a:rPr sz="3100" b="1">
                          <a:solidFill>
                            <a:srgbClr val="FFFFFF"/>
                          </a:solidFill>
                          <a:latin typeface="Times New Roman"/>
                        </a:rPr>
                        <a:t>8.6%</a:t>
                      </a:r>
                    </a:p>
                  </a:txBody>
                  <a:tcPr anchor="ctr">
                    <a:solidFill>
                      <a:srgbClr val="000000"/>
                    </a:solidFill>
                  </a:tcPr>
                </a:tc>
                <a:tc>
                  <a:txBody>
                    <a:bodyPr/>
                    <a:lstStyle/>
                    <a:p>
                      <a:pPr algn="ctr"/>
                      <a:r>
                        <a:rPr sz="3100" b="1">
                          <a:solidFill>
                            <a:srgbClr val="FFFFFF"/>
                          </a:solidFill>
                          <a:latin typeface="Times New Roman"/>
                        </a:rPr>
                        <a:t>2.3%</a:t>
                      </a:r>
                    </a:p>
                  </a:txBody>
                  <a:tcPr anchor="ctr">
                    <a:solidFill>
                      <a:srgbClr val="000000"/>
                    </a:solidFill>
                  </a:tcPr>
                </a:tc>
                <a:tc>
                  <a:txBody>
                    <a:bodyPr/>
                    <a:lstStyle/>
                    <a:p>
                      <a:pPr algn="ctr"/>
                      <a:r>
                        <a:rPr sz="3100" b="1">
                          <a:solidFill>
                            <a:srgbClr val="FFFFFF"/>
                          </a:solidFill>
                          <a:latin typeface="Times New Roman"/>
                        </a:rPr>
                        <a:t>11.5s</a:t>
                      </a:r>
                    </a:p>
                  </a:txBody>
                  <a:tcPr anchor="ctr">
                    <a:solidFill>
                      <a:srgbClr val="000000"/>
                    </a:solidFill>
                  </a:tcPr>
                </a:tc>
                <a:tc>
                  <a:txBody>
                    <a:bodyPr/>
                    <a:lstStyle/>
                    <a:p>
                      <a:pPr algn="ctr"/>
                      <a:r>
                        <a:rPr sz="3100" b="1">
                          <a:solidFill>
                            <a:srgbClr val="FFFFFF"/>
                          </a:solidFill>
                          <a:latin typeface="Times New Roman"/>
                        </a:rPr>
                        <a:t>24.7</a:t>
                      </a:r>
                    </a:p>
                  </a:txBody>
                  <a:tcPr anchor="ctr">
                    <a:solidFill>
                      <a:srgbClr val="000000"/>
                    </a:solidFill>
                  </a:tcPr>
                </a:tc>
                <a:tc>
                  <a:txBody>
                    <a:bodyPr/>
                    <a:lstStyle/>
                    <a:p>
                      <a:pPr algn="ctr"/>
                      <a:r>
                        <a:rPr sz="3100" b="1">
                          <a:solidFill>
                            <a:srgbClr val="FFFFFF"/>
                          </a:solidFill>
                          <a:latin typeface="Times New Roman"/>
                        </a:rPr>
                        <a:t>2.15×</a:t>
                      </a:r>
                    </a:p>
                  </a:txBody>
                  <a:tcPr anchor="ctr">
                    <a:solidFill>
                      <a:srgbClr val="000000"/>
                    </a:solidFill>
                  </a:tcPr>
                </a:tc>
                <a:extLst>
                  <a:ext uri="{0D108BD9-81ED-4DB2-BD59-A6C34878D82A}">
                    <a16:rowId xmlns:a16="http://schemas.microsoft.com/office/drawing/2014/main" val="10002"/>
                  </a:ext>
                </a:extLst>
              </a:tr>
              <a:tr h="651506">
                <a:tc>
                  <a:txBody>
                    <a:bodyPr/>
                    <a:lstStyle/>
                    <a:p>
                      <a:pPr algn="l"/>
                      <a:r>
                        <a:rPr sz="3100" b="1">
                          <a:solidFill>
                            <a:srgbClr val="FFFFFF"/>
                          </a:solidFill>
                          <a:latin typeface="Times New Roman"/>
                        </a:rPr>
                        <a:t>Building</a:t>
                      </a:r>
                    </a:p>
                  </a:txBody>
                  <a:tcPr anchor="ctr">
                    <a:solidFill>
                      <a:srgbClr val="000000"/>
                    </a:solidFill>
                  </a:tcPr>
                </a:tc>
                <a:tc>
                  <a:txBody>
                    <a:bodyPr/>
                    <a:lstStyle/>
                    <a:p>
                      <a:pPr algn="ctr"/>
                      <a:r>
                        <a:rPr sz="3100" b="1">
                          <a:solidFill>
                            <a:srgbClr val="FFFFFF"/>
                          </a:solidFill>
                          <a:latin typeface="Times New Roman"/>
                        </a:rPr>
                        <a:t>6.5%</a:t>
                      </a:r>
                    </a:p>
                  </a:txBody>
                  <a:tcPr anchor="ctr">
                    <a:solidFill>
                      <a:srgbClr val="000000"/>
                    </a:solidFill>
                  </a:tcPr>
                </a:tc>
                <a:tc>
                  <a:txBody>
                    <a:bodyPr/>
                    <a:lstStyle/>
                    <a:p>
                      <a:pPr algn="ctr"/>
                      <a:r>
                        <a:rPr sz="3100" b="1">
                          <a:solidFill>
                            <a:srgbClr val="FFFFFF"/>
                          </a:solidFill>
                          <a:latin typeface="Times New Roman"/>
                        </a:rPr>
                        <a:t>1.9%</a:t>
                      </a:r>
                    </a:p>
                  </a:txBody>
                  <a:tcPr anchor="ctr">
                    <a:solidFill>
                      <a:srgbClr val="000000"/>
                    </a:solidFill>
                  </a:tcPr>
                </a:tc>
                <a:tc>
                  <a:txBody>
                    <a:bodyPr/>
                    <a:lstStyle/>
                    <a:p>
                      <a:pPr algn="ctr"/>
                      <a:r>
                        <a:rPr sz="3100" b="1">
                          <a:solidFill>
                            <a:srgbClr val="FFFFFF"/>
                          </a:solidFill>
                          <a:latin typeface="Times New Roman"/>
                        </a:rPr>
                        <a:t>47.9s</a:t>
                      </a:r>
                    </a:p>
                  </a:txBody>
                  <a:tcPr anchor="ctr">
                    <a:solidFill>
                      <a:srgbClr val="000000"/>
                    </a:solidFill>
                  </a:tcPr>
                </a:tc>
                <a:tc>
                  <a:txBody>
                    <a:bodyPr/>
                    <a:lstStyle/>
                    <a:p>
                      <a:pPr algn="ctr"/>
                      <a:r>
                        <a:rPr sz="3100" b="1">
                          <a:solidFill>
                            <a:srgbClr val="FFFFFF"/>
                          </a:solidFill>
                          <a:latin typeface="Times New Roman"/>
                        </a:rPr>
                        <a:t>152.2</a:t>
                      </a:r>
                    </a:p>
                  </a:txBody>
                  <a:tcPr anchor="ctr">
                    <a:solidFill>
                      <a:srgbClr val="000000"/>
                    </a:solidFill>
                  </a:tcPr>
                </a:tc>
                <a:tc>
                  <a:txBody>
                    <a:bodyPr/>
                    <a:lstStyle/>
                    <a:p>
                      <a:pPr algn="ctr"/>
                      <a:r>
                        <a:rPr sz="3100" b="1">
                          <a:solidFill>
                            <a:srgbClr val="FFFFFF"/>
                          </a:solidFill>
                          <a:latin typeface="Times New Roman"/>
                        </a:rPr>
                        <a:t>3.18×</a:t>
                      </a:r>
                    </a:p>
                  </a:txBody>
                  <a:tcPr anchor="ctr">
                    <a:solidFill>
                      <a:srgbClr val="000000"/>
                    </a:solidFill>
                  </a:tcPr>
                </a:tc>
                <a:extLst>
                  <a:ext uri="{0D108BD9-81ED-4DB2-BD59-A6C34878D82A}">
                    <a16:rowId xmlns:a16="http://schemas.microsoft.com/office/drawing/2014/main" val="10003"/>
                  </a:ext>
                </a:extLst>
              </a:tr>
              <a:tr h="615311">
                <a:tc>
                  <a:txBody>
                    <a:bodyPr/>
                    <a:lstStyle/>
                    <a:p>
                      <a:pPr algn="l"/>
                      <a:r>
                        <a:rPr sz="3100" b="1">
                          <a:solidFill>
                            <a:srgbClr val="FFFFFF"/>
                          </a:solidFill>
                          <a:latin typeface="Times New Roman"/>
                        </a:rPr>
                        <a:t>Bear</a:t>
                      </a:r>
                    </a:p>
                  </a:txBody>
                  <a:tcPr anchor="ctr">
                    <a:solidFill>
                      <a:srgbClr val="000000"/>
                    </a:solidFill>
                  </a:tcPr>
                </a:tc>
                <a:tc>
                  <a:txBody>
                    <a:bodyPr/>
                    <a:lstStyle/>
                    <a:p>
                      <a:pPr algn="ctr"/>
                      <a:r>
                        <a:rPr sz="3100" b="1">
                          <a:solidFill>
                            <a:srgbClr val="FFFFFF"/>
                          </a:solidFill>
                          <a:latin typeface="Times New Roman"/>
                        </a:rPr>
                        <a:t>5.4%</a:t>
                      </a:r>
                    </a:p>
                  </a:txBody>
                  <a:tcPr anchor="ctr">
                    <a:solidFill>
                      <a:srgbClr val="000000"/>
                    </a:solidFill>
                  </a:tcPr>
                </a:tc>
                <a:tc>
                  <a:txBody>
                    <a:bodyPr/>
                    <a:lstStyle/>
                    <a:p>
                      <a:pPr algn="ctr"/>
                      <a:r>
                        <a:rPr sz="3100" b="1">
                          <a:solidFill>
                            <a:srgbClr val="FFFFFF"/>
                          </a:solidFill>
                          <a:latin typeface="Times New Roman"/>
                        </a:rPr>
                        <a:t>1.5%</a:t>
                      </a:r>
                    </a:p>
                  </a:txBody>
                  <a:tcPr anchor="ctr">
                    <a:solidFill>
                      <a:srgbClr val="000000"/>
                    </a:solidFill>
                  </a:tcPr>
                </a:tc>
                <a:tc>
                  <a:txBody>
                    <a:bodyPr/>
                    <a:lstStyle/>
                    <a:p>
                      <a:pPr algn="ctr"/>
                      <a:r>
                        <a:rPr sz="3100" b="1">
                          <a:solidFill>
                            <a:srgbClr val="FFFFFF"/>
                          </a:solidFill>
                          <a:latin typeface="Times New Roman"/>
                        </a:rPr>
                        <a:t>390.0s</a:t>
                      </a:r>
                    </a:p>
                  </a:txBody>
                  <a:tcPr anchor="ctr">
                    <a:solidFill>
                      <a:srgbClr val="000000"/>
                    </a:solidFill>
                  </a:tcPr>
                </a:tc>
                <a:tc>
                  <a:txBody>
                    <a:bodyPr/>
                    <a:lstStyle/>
                    <a:p>
                      <a:pPr algn="ctr"/>
                      <a:r>
                        <a:rPr sz="3100" b="1">
                          <a:solidFill>
                            <a:srgbClr val="FFFFFF"/>
                          </a:solidFill>
                          <a:latin typeface="Times New Roman"/>
                        </a:rPr>
                        <a:t>870.2</a:t>
                      </a:r>
                    </a:p>
                  </a:txBody>
                  <a:tcPr anchor="ctr">
                    <a:solidFill>
                      <a:srgbClr val="000000"/>
                    </a:solidFill>
                  </a:tcPr>
                </a:tc>
                <a:tc>
                  <a:txBody>
                    <a:bodyPr/>
                    <a:lstStyle/>
                    <a:p>
                      <a:pPr algn="ctr"/>
                      <a:r>
                        <a:rPr sz="3100" b="1" dirty="0">
                          <a:solidFill>
                            <a:srgbClr val="FFFFFF"/>
                          </a:solidFill>
                          <a:latin typeface="Times New Roman"/>
                        </a:rPr>
                        <a:t>2.23×</a:t>
                      </a:r>
                    </a:p>
                  </a:txBody>
                  <a:tcPr anchor="ctr">
                    <a:solidFill>
                      <a:srgbClr val="000000"/>
                    </a:solidFill>
                  </a:tcPr>
                </a:tc>
                <a:extLst>
                  <a:ext uri="{0D108BD9-81ED-4DB2-BD59-A6C34878D82A}">
                    <a16:rowId xmlns:a16="http://schemas.microsoft.com/office/drawing/2014/main" val="10004"/>
                  </a:ext>
                </a:extLst>
              </a:tr>
            </a:tbl>
          </a:graphicData>
        </a:graphic>
      </p:graphicFrame>
      <p:sp>
        <p:nvSpPr>
          <p:cNvPr id="506" name="Rectangle"/>
          <p:cNvSpPr/>
          <p:nvPr/>
        </p:nvSpPr>
        <p:spPr>
          <a:xfrm>
            <a:off x="18009345" y="6857999"/>
            <a:ext cx="1866824" cy="1699379"/>
          </a:xfrm>
          <a:prstGeom prst="rect">
            <a:avLst/>
          </a:prstGeom>
          <a:ln w="88900">
            <a:solidFill>
              <a:schemeClr val="accent5">
                <a:hueOff val="128995"/>
                <a:satOff val="10158"/>
                <a:lumOff val="-13824"/>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35460C77-B1DE-9091-1A9A-0BC7F721AA47}"/>
              </a:ext>
            </a:extLst>
          </p:cNvPr>
          <p:cNvSpPr>
            <a:spLocks noGrp="1"/>
          </p:cNvSpPr>
          <p:nvPr>
            <p:ph type="sldNum" sz="quarter" idx="2"/>
          </p:nvPr>
        </p:nvSpPr>
        <p:spPr/>
        <p:txBody>
          <a:bodyPr/>
          <a:lstStyle/>
          <a:p>
            <a:fld id="{86CB4B4D-7CA3-9044-876B-883B54F8677D}" type="slidenum">
              <a:rPr lang="en-CN" smtClean="0"/>
              <a:t>57</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C26B021-2087-AD91-31E1-3138D0ACD94E}"/>
              </a:ext>
            </a:extLst>
          </p:cNvPr>
          <p:cNvGraphicFramePr>
            <a:graphicFrameLocks noGrp="1"/>
          </p:cNvGraphicFramePr>
          <p:nvPr>
            <p:extLst>
              <p:ext uri="{D42A27DB-BD31-4B8C-83A1-F6EECF244321}">
                <p14:modId xmlns:p14="http://schemas.microsoft.com/office/powerpoint/2010/main" val="873923437"/>
              </p:ext>
            </p:extLst>
          </p:nvPr>
        </p:nvGraphicFramePr>
        <p:xfrm>
          <a:off x="3579329" y="4978003"/>
          <a:ext cx="17225500" cy="3760005"/>
        </p:xfrm>
        <a:graphic>
          <a:graphicData uri="http://schemas.openxmlformats.org/drawingml/2006/table">
            <a:tbl>
              <a:tblPr firstRow="1" bandRow="1">
                <a:tableStyleId>{5C22544A-7EE6-4342-B048-85BDC9FD1C3A}</a:tableStyleId>
              </a:tblPr>
              <a:tblGrid>
                <a:gridCol w="2756080">
                  <a:extLst>
                    <a:ext uri="{9D8B030D-6E8A-4147-A177-3AD203B41FA5}">
                      <a16:colId xmlns:a16="http://schemas.microsoft.com/office/drawing/2014/main" val="20000"/>
                    </a:ext>
                  </a:extLst>
                </a:gridCol>
                <a:gridCol w="2756080">
                  <a:extLst>
                    <a:ext uri="{9D8B030D-6E8A-4147-A177-3AD203B41FA5}">
                      <a16:colId xmlns:a16="http://schemas.microsoft.com/office/drawing/2014/main" val="20001"/>
                    </a:ext>
                  </a:extLst>
                </a:gridCol>
                <a:gridCol w="3100590">
                  <a:extLst>
                    <a:ext uri="{9D8B030D-6E8A-4147-A177-3AD203B41FA5}">
                      <a16:colId xmlns:a16="http://schemas.microsoft.com/office/drawing/2014/main" val="20002"/>
                    </a:ext>
                  </a:extLst>
                </a:gridCol>
                <a:gridCol w="2239315">
                  <a:extLst>
                    <a:ext uri="{9D8B030D-6E8A-4147-A177-3AD203B41FA5}">
                      <a16:colId xmlns:a16="http://schemas.microsoft.com/office/drawing/2014/main" val="20003"/>
                    </a:ext>
                  </a:extLst>
                </a:gridCol>
                <a:gridCol w="2756080">
                  <a:extLst>
                    <a:ext uri="{9D8B030D-6E8A-4147-A177-3AD203B41FA5}">
                      <a16:colId xmlns:a16="http://schemas.microsoft.com/office/drawing/2014/main" val="20004"/>
                    </a:ext>
                  </a:extLst>
                </a:gridCol>
                <a:gridCol w="3617355">
                  <a:extLst>
                    <a:ext uri="{9D8B030D-6E8A-4147-A177-3AD203B41FA5}">
                      <a16:colId xmlns:a16="http://schemas.microsoft.com/office/drawing/2014/main" val="20005"/>
                    </a:ext>
                  </a:extLst>
                </a:gridCol>
              </a:tblGrid>
              <a:tr h="902401">
                <a:tc rowSpan="2">
                  <a:txBody>
                    <a:bodyPr/>
                    <a:lstStyle/>
                    <a:p>
                      <a:endParaRPr/>
                    </a:p>
                  </a:txBody>
                  <a:tcPr>
                    <a:solidFill>
                      <a:srgbClr val="000000"/>
                    </a:solidFill>
                  </a:tcPr>
                </a:tc>
                <a:tc gridSpan="3">
                  <a:txBody>
                    <a:bodyPr/>
                    <a:lstStyle/>
                    <a:p>
                      <a:pPr algn="ctr"/>
                      <a:r>
                        <a:rPr sz="3200" b="1">
                          <a:solidFill>
                            <a:srgbClr val="FFFFFF"/>
                          </a:solidFill>
                          <a:latin typeface="Times New Roman"/>
                        </a:rPr>
                        <a:t>Ours</a:t>
                      </a:r>
                    </a:p>
                  </a:txBody>
                  <a:tcPr anchor="ctr">
                    <a:solidFill>
                      <a:srgbClr val="000000"/>
                    </a:solidFill>
                  </a:tcPr>
                </a:tc>
                <a:tc hMerge="1">
                  <a:txBody>
                    <a:bodyPr/>
                    <a:lstStyle/>
                    <a:p>
                      <a:endParaRPr/>
                    </a:p>
                  </a:txBody>
                  <a:tcPr>
                    <a:solidFill>
                      <a:srgbClr val="000000"/>
                    </a:solidFill>
                  </a:tcPr>
                </a:tc>
                <a:tc hMerge="1">
                  <a:txBody>
                    <a:bodyPr/>
                    <a:lstStyle/>
                    <a:p>
                      <a:endParaRPr/>
                    </a:p>
                  </a:txBody>
                  <a:tcPr>
                    <a:solidFill>
                      <a:srgbClr val="000000"/>
                    </a:solidFill>
                  </a:tcPr>
                </a:tc>
                <a:tc gridSpan="2">
                  <a:txBody>
                    <a:bodyPr/>
                    <a:lstStyle/>
                    <a:p>
                      <a:pPr algn="ctr"/>
                      <a:r>
                        <a:rPr sz="3200" b="1">
                          <a:solidFill>
                            <a:srgbClr val="FFFFFF"/>
                          </a:solidFill>
                          <a:latin typeface="Times New Roman"/>
                        </a:rPr>
                        <a:t>AMGCL</a:t>
                      </a:r>
                    </a:p>
                  </a:txBody>
                  <a:tcPr anchor="ctr">
                    <a:solidFill>
                      <a:srgbClr val="000000"/>
                    </a:solidFill>
                  </a:tcPr>
                </a:tc>
                <a:tc hMerge="1">
                  <a:txBody>
                    <a:bodyPr/>
                    <a:lstStyle/>
                    <a:p>
                      <a:endParaRPr/>
                    </a:p>
                  </a:txBody>
                  <a:tcPr>
                    <a:solidFill>
                      <a:srgbClr val="000000"/>
                    </a:solidFill>
                  </a:tcPr>
                </a:tc>
                <a:extLst>
                  <a:ext uri="{0D108BD9-81ED-4DB2-BD59-A6C34878D82A}">
                    <a16:rowId xmlns:a16="http://schemas.microsoft.com/office/drawing/2014/main" val="10000"/>
                  </a:ext>
                </a:extLst>
              </a:tr>
              <a:tr h="864801">
                <a:tc vMerge="1">
                  <a:txBody>
                    <a:bodyPr/>
                    <a:lstStyle/>
                    <a:p>
                      <a:endParaRPr/>
                    </a:p>
                  </a:txBody>
                  <a:tcPr>
                    <a:solidFill>
                      <a:srgbClr val="000000"/>
                    </a:solidFill>
                  </a:tcPr>
                </a:tc>
                <a:tc>
                  <a:txBody>
                    <a:bodyPr/>
                    <a:lstStyle/>
                    <a:p>
                      <a:pPr algn="ctr"/>
                      <a:r>
                        <a:rPr sz="3100" b="1">
                          <a:solidFill>
                            <a:srgbClr val="FFFFFF"/>
                          </a:solidFill>
                          <a:latin typeface="Times New Roman"/>
                        </a:rPr>
                        <a:t>Precomp.</a:t>
                      </a:r>
                    </a:p>
                  </a:txBody>
                  <a:tcPr anchor="ctr">
                    <a:solidFill>
                      <a:srgbClr val="000000"/>
                    </a:solidFill>
                  </a:tcPr>
                </a:tc>
                <a:tc>
                  <a:txBody>
                    <a:bodyPr/>
                    <a:lstStyle/>
                    <a:p>
                      <a:pPr algn="ctr"/>
                      <a:r>
                        <a:rPr sz="3100" b="1">
                          <a:solidFill>
                            <a:srgbClr val="FFFFFF"/>
                          </a:solidFill>
                          <a:latin typeface="Times New Roman"/>
                        </a:rPr>
                        <a:t>Construct</a:t>
                      </a:r>
                    </a:p>
                  </a:txBody>
                  <a:tcPr anchor="ctr">
                    <a:solidFill>
                      <a:srgbClr val="000000"/>
                    </a:solidFill>
                  </a:tcPr>
                </a:tc>
                <a:tc>
                  <a:txBody>
                    <a:bodyPr/>
                    <a:lstStyle/>
                    <a:p>
                      <a:pPr algn="ctr"/>
                      <a:r>
                        <a:rPr sz="3100" b="1">
                          <a:solidFill>
                            <a:srgbClr val="FFFFFF"/>
                          </a:solidFill>
                          <a:latin typeface="Times New Roman"/>
                        </a:rPr>
                        <a:t>Total</a:t>
                      </a:r>
                    </a:p>
                  </a:txBody>
                  <a:tcPr anchor="ctr">
                    <a:solidFill>
                      <a:srgbClr val="000000"/>
                    </a:solidFill>
                  </a:tcPr>
                </a:tc>
                <a:tc>
                  <a:txBody>
                    <a:bodyPr/>
                    <a:lstStyle/>
                    <a:p>
                      <a:pPr algn="ctr"/>
                      <a:r>
                        <a:rPr sz="3100" b="1">
                          <a:solidFill>
                            <a:srgbClr val="FFFFFF"/>
                          </a:solidFill>
                          <a:latin typeface="Times New Roman"/>
                        </a:rPr>
                        <a:t>Time (s)</a:t>
                      </a:r>
                    </a:p>
                  </a:txBody>
                  <a:tcPr anchor="ctr">
                    <a:solidFill>
                      <a:srgbClr val="000000"/>
                    </a:solidFill>
                  </a:tcPr>
                </a:tc>
                <a:tc>
                  <a:txBody>
                    <a:bodyPr/>
                    <a:lstStyle/>
                    <a:p>
                      <a:pPr algn="ctr"/>
                      <a:r>
                        <a:rPr sz="3000" b="1">
                          <a:solidFill>
                            <a:srgbClr val="FFFFFF"/>
                          </a:solidFill>
                          <a:latin typeface="Times New Roman"/>
                        </a:rPr>
                        <a:t>Ours Speedup</a:t>
                      </a:r>
                    </a:p>
                  </a:txBody>
                  <a:tcPr anchor="ctr">
                    <a:solidFill>
                      <a:srgbClr val="000000"/>
                    </a:solidFill>
                  </a:tcPr>
                </a:tc>
                <a:extLst>
                  <a:ext uri="{0D108BD9-81ED-4DB2-BD59-A6C34878D82A}">
                    <a16:rowId xmlns:a16="http://schemas.microsoft.com/office/drawing/2014/main" val="10001"/>
                  </a:ext>
                </a:extLst>
              </a:tr>
              <a:tr h="676801">
                <a:tc>
                  <a:txBody>
                    <a:bodyPr/>
                    <a:lstStyle/>
                    <a:p>
                      <a:pPr algn="l"/>
                      <a:r>
                        <a:rPr sz="3100" b="1">
                          <a:solidFill>
                            <a:srgbClr val="FFFFFF"/>
                          </a:solidFill>
                          <a:latin typeface="Times New Roman"/>
                        </a:rPr>
                        <a:t>Bust</a:t>
                      </a:r>
                    </a:p>
                  </a:txBody>
                  <a:tcPr anchor="ctr">
                    <a:solidFill>
                      <a:srgbClr val="000000"/>
                    </a:solidFill>
                  </a:tcPr>
                </a:tc>
                <a:tc>
                  <a:txBody>
                    <a:bodyPr/>
                    <a:lstStyle/>
                    <a:p>
                      <a:pPr algn="ctr"/>
                      <a:r>
                        <a:rPr sz="3100" b="1">
                          <a:solidFill>
                            <a:srgbClr val="FFFFFF"/>
                          </a:solidFill>
                          <a:latin typeface="Times New Roman"/>
                        </a:rPr>
                        <a:t>8.6%</a:t>
                      </a:r>
                    </a:p>
                  </a:txBody>
                  <a:tcPr anchor="ctr">
                    <a:solidFill>
                      <a:srgbClr val="000000"/>
                    </a:solidFill>
                  </a:tcPr>
                </a:tc>
                <a:tc>
                  <a:txBody>
                    <a:bodyPr/>
                    <a:lstStyle/>
                    <a:p>
                      <a:pPr algn="ctr"/>
                      <a:r>
                        <a:rPr sz="3100" b="1">
                          <a:solidFill>
                            <a:srgbClr val="FFFFFF"/>
                          </a:solidFill>
                          <a:latin typeface="Times New Roman"/>
                        </a:rPr>
                        <a:t>2.3%</a:t>
                      </a:r>
                    </a:p>
                  </a:txBody>
                  <a:tcPr anchor="ctr">
                    <a:solidFill>
                      <a:srgbClr val="000000"/>
                    </a:solidFill>
                  </a:tcPr>
                </a:tc>
                <a:tc>
                  <a:txBody>
                    <a:bodyPr/>
                    <a:lstStyle/>
                    <a:p>
                      <a:pPr algn="ctr"/>
                      <a:r>
                        <a:rPr sz="3100" b="1">
                          <a:solidFill>
                            <a:srgbClr val="FFFFFF"/>
                          </a:solidFill>
                          <a:latin typeface="Times New Roman"/>
                        </a:rPr>
                        <a:t>11.5s</a:t>
                      </a:r>
                    </a:p>
                  </a:txBody>
                  <a:tcPr anchor="ctr">
                    <a:solidFill>
                      <a:srgbClr val="000000"/>
                    </a:solidFill>
                  </a:tcPr>
                </a:tc>
                <a:tc>
                  <a:txBody>
                    <a:bodyPr/>
                    <a:lstStyle/>
                    <a:p>
                      <a:pPr algn="ctr"/>
                      <a:r>
                        <a:rPr sz="3100" b="1">
                          <a:solidFill>
                            <a:srgbClr val="FFFFFF"/>
                          </a:solidFill>
                          <a:latin typeface="Times New Roman"/>
                        </a:rPr>
                        <a:t>34.3</a:t>
                      </a:r>
                    </a:p>
                  </a:txBody>
                  <a:tcPr anchor="ctr">
                    <a:solidFill>
                      <a:srgbClr val="000000"/>
                    </a:solidFill>
                  </a:tcPr>
                </a:tc>
                <a:tc>
                  <a:txBody>
                    <a:bodyPr/>
                    <a:lstStyle/>
                    <a:p>
                      <a:pPr algn="ctr"/>
                      <a:r>
                        <a:rPr sz="3100" b="1">
                          <a:solidFill>
                            <a:srgbClr val="FFFFFF"/>
                          </a:solidFill>
                          <a:latin typeface="Times New Roman"/>
                        </a:rPr>
                        <a:t>2.98×</a:t>
                      </a:r>
                    </a:p>
                  </a:txBody>
                  <a:tcPr anchor="ctr">
                    <a:solidFill>
                      <a:srgbClr val="000000"/>
                    </a:solidFill>
                  </a:tcPr>
                </a:tc>
                <a:extLst>
                  <a:ext uri="{0D108BD9-81ED-4DB2-BD59-A6C34878D82A}">
                    <a16:rowId xmlns:a16="http://schemas.microsoft.com/office/drawing/2014/main" val="10002"/>
                  </a:ext>
                </a:extLst>
              </a:tr>
              <a:tr h="676801">
                <a:tc>
                  <a:txBody>
                    <a:bodyPr/>
                    <a:lstStyle/>
                    <a:p>
                      <a:pPr algn="l"/>
                      <a:r>
                        <a:rPr sz="3100" b="1">
                          <a:solidFill>
                            <a:srgbClr val="FFFFFF"/>
                          </a:solidFill>
                          <a:latin typeface="Times New Roman"/>
                        </a:rPr>
                        <a:t>Building</a:t>
                      </a:r>
                    </a:p>
                  </a:txBody>
                  <a:tcPr anchor="ctr">
                    <a:solidFill>
                      <a:srgbClr val="000000"/>
                    </a:solidFill>
                  </a:tcPr>
                </a:tc>
                <a:tc>
                  <a:txBody>
                    <a:bodyPr/>
                    <a:lstStyle/>
                    <a:p>
                      <a:pPr algn="ctr"/>
                      <a:r>
                        <a:rPr sz="3100" b="1">
                          <a:solidFill>
                            <a:srgbClr val="FFFFFF"/>
                          </a:solidFill>
                          <a:latin typeface="Times New Roman"/>
                        </a:rPr>
                        <a:t>6.5%</a:t>
                      </a:r>
                    </a:p>
                  </a:txBody>
                  <a:tcPr anchor="ctr">
                    <a:solidFill>
                      <a:srgbClr val="000000"/>
                    </a:solidFill>
                  </a:tcPr>
                </a:tc>
                <a:tc>
                  <a:txBody>
                    <a:bodyPr/>
                    <a:lstStyle/>
                    <a:p>
                      <a:pPr algn="ctr"/>
                      <a:r>
                        <a:rPr sz="3100" b="1">
                          <a:solidFill>
                            <a:srgbClr val="FFFFFF"/>
                          </a:solidFill>
                          <a:latin typeface="Times New Roman"/>
                        </a:rPr>
                        <a:t>1.9%</a:t>
                      </a:r>
                    </a:p>
                  </a:txBody>
                  <a:tcPr anchor="ctr">
                    <a:solidFill>
                      <a:srgbClr val="000000"/>
                    </a:solidFill>
                  </a:tcPr>
                </a:tc>
                <a:tc>
                  <a:txBody>
                    <a:bodyPr/>
                    <a:lstStyle/>
                    <a:p>
                      <a:pPr algn="ctr"/>
                      <a:r>
                        <a:rPr sz="3100" b="1">
                          <a:solidFill>
                            <a:srgbClr val="FFFFFF"/>
                          </a:solidFill>
                          <a:latin typeface="Times New Roman"/>
                        </a:rPr>
                        <a:t>47.9s</a:t>
                      </a:r>
                    </a:p>
                  </a:txBody>
                  <a:tcPr anchor="ctr">
                    <a:solidFill>
                      <a:srgbClr val="000000"/>
                    </a:solidFill>
                  </a:tcPr>
                </a:tc>
                <a:tc>
                  <a:txBody>
                    <a:bodyPr/>
                    <a:lstStyle/>
                    <a:p>
                      <a:pPr algn="ctr"/>
                      <a:r>
                        <a:rPr sz="3100" b="1">
                          <a:solidFill>
                            <a:srgbClr val="FFFFFF"/>
                          </a:solidFill>
                          <a:latin typeface="Times New Roman"/>
                        </a:rPr>
                        <a:t>181.2</a:t>
                      </a:r>
                    </a:p>
                  </a:txBody>
                  <a:tcPr anchor="ctr">
                    <a:solidFill>
                      <a:srgbClr val="000000"/>
                    </a:solidFill>
                  </a:tcPr>
                </a:tc>
                <a:tc>
                  <a:txBody>
                    <a:bodyPr/>
                    <a:lstStyle/>
                    <a:p>
                      <a:pPr algn="ctr"/>
                      <a:r>
                        <a:rPr sz="3100" b="1">
                          <a:solidFill>
                            <a:srgbClr val="FFFFFF"/>
                          </a:solidFill>
                          <a:latin typeface="Times New Roman"/>
                        </a:rPr>
                        <a:t>3.78×</a:t>
                      </a:r>
                    </a:p>
                  </a:txBody>
                  <a:tcPr anchor="ctr">
                    <a:solidFill>
                      <a:srgbClr val="000000"/>
                    </a:solidFill>
                  </a:tcPr>
                </a:tc>
                <a:extLst>
                  <a:ext uri="{0D108BD9-81ED-4DB2-BD59-A6C34878D82A}">
                    <a16:rowId xmlns:a16="http://schemas.microsoft.com/office/drawing/2014/main" val="10003"/>
                  </a:ext>
                </a:extLst>
              </a:tr>
              <a:tr h="639201">
                <a:tc>
                  <a:txBody>
                    <a:bodyPr/>
                    <a:lstStyle/>
                    <a:p>
                      <a:pPr algn="l"/>
                      <a:r>
                        <a:rPr sz="3100" b="1">
                          <a:solidFill>
                            <a:srgbClr val="FFFFFF"/>
                          </a:solidFill>
                          <a:latin typeface="Times New Roman"/>
                        </a:rPr>
                        <a:t>Bear</a:t>
                      </a:r>
                    </a:p>
                  </a:txBody>
                  <a:tcPr anchor="ctr">
                    <a:solidFill>
                      <a:srgbClr val="000000"/>
                    </a:solidFill>
                  </a:tcPr>
                </a:tc>
                <a:tc>
                  <a:txBody>
                    <a:bodyPr/>
                    <a:lstStyle/>
                    <a:p>
                      <a:pPr algn="ctr"/>
                      <a:r>
                        <a:rPr sz="3100" b="1">
                          <a:solidFill>
                            <a:srgbClr val="FFFFFF"/>
                          </a:solidFill>
                          <a:latin typeface="Times New Roman"/>
                        </a:rPr>
                        <a:t>5.4%</a:t>
                      </a:r>
                    </a:p>
                  </a:txBody>
                  <a:tcPr anchor="ctr">
                    <a:solidFill>
                      <a:srgbClr val="000000"/>
                    </a:solidFill>
                  </a:tcPr>
                </a:tc>
                <a:tc>
                  <a:txBody>
                    <a:bodyPr/>
                    <a:lstStyle/>
                    <a:p>
                      <a:pPr algn="ctr"/>
                      <a:r>
                        <a:rPr sz="3100" b="1">
                          <a:solidFill>
                            <a:srgbClr val="FFFFFF"/>
                          </a:solidFill>
                          <a:latin typeface="Times New Roman"/>
                        </a:rPr>
                        <a:t>1.5%</a:t>
                      </a:r>
                    </a:p>
                  </a:txBody>
                  <a:tcPr anchor="ctr">
                    <a:solidFill>
                      <a:srgbClr val="000000"/>
                    </a:solidFill>
                  </a:tcPr>
                </a:tc>
                <a:tc>
                  <a:txBody>
                    <a:bodyPr/>
                    <a:lstStyle/>
                    <a:p>
                      <a:pPr algn="ctr"/>
                      <a:r>
                        <a:rPr sz="3100" b="1">
                          <a:solidFill>
                            <a:srgbClr val="FFFFFF"/>
                          </a:solidFill>
                          <a:latin typeface="Times New Roman"/>
                        </a:rPr>
                        <a:t>390.0s</a:t>
                      </a:r>
                    </a:p>
                  </a:txBody>
                  <a:tcPr anchor="ctr">
                    <a:solidFill>
                      <a:srgbClr val="000000"/>
                    </a:solidFill>
                  </a:tcPr>
                </a:tc>
                <a:tc>
                  <a:txBody>
                    <a:bodyPr/>
                    <a:lstStyle/>
                    <a:p>
                      <a:pPr algn="ctr"/>
                      <a:r>
                        <a:rPr sz="3100" b="1">
                          <a:solidFill>
                            <a:srgbClr val="FFFFFF"/>
                          </a:solidFill>
                          <a:latin typeface="Times New Roman"/>
                        </a:rPr>
                        <a:t>1023.9</a:t>
                      </a:r>
                    </a:p>
                  </a:txBody>
                  <a:tcPr anchor="ctr">
                    <a:solidFill>
                      <a:srgbClr val="000000"/>
                    </a:solidFill>
                  </a:tcPr>
                </a:tc>
                <a:tc>
                  <a:txBody>
                    <a:bodyPr/>
                    <a:lstStyle/>
                    <a:p>
                      <a:pPr algn="ctr"/>
                      <a:r>
                        <a:rPr sz="3100" b="1" dirty="0">
                          <a:solidFill>
                            <a:srgbClr val="FFFFFF"/>
                          </a:solidFill>
                          <a:latin typeface="Times New Roman"/>
                        </a:rPr>
                        <a:t>2.63×</a:t>
                      </a:r>
                    </a:p>
                  </a:txBody>
                  <a:tcPr anchor="ctr">
                    <a:solidFill>
                      <a:srgbClr val="000000"/>
                    </a:solidFill>
                  </a:tcPr>
                </a:tc>
                <a:extLst>
                  <a:ext uri="{0D108BD9-81ED-4DB2-BD59-A6C34878D82A}">
                    <a16:rowId xmlns:a16="http://schemas.microsoft.com/office/drawing/2014/main" val="10004"/>
                  </a:ext>
                </a:extLst>
              </a:tr>
            </a:tbl>
          </a:graphicData>
        </a:graphic>
      </p:graphicFrame>
      <p:sp>
        <p:nvSpPr>
          <p:cNvPr id="511" name="Rectangle"/>
          <p:cNvSpPr/>
          <p:nvPr/>
        </p:nvSpPr>
        <p:spPr>
          <a:xfrm>
            <a:off x="17884309" y="6858000"/>
            <a:ext cx="2112176" cy="1769657"/>
          </a:xfrm>
          <a:prstGeom prst="rect">
            <a:avLst/>
          </a:prstGeom>
          <a:ln w="88900">
            <a:solidFill>
              <a:schemeClr val="accent5">
                <a:hueOff val="128995"/>
                <a:satOff val="10158"/>
                <a:lumOff val="-13824"/>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5BBE7480-DE7D-8E6E-5030-78E4BF547A95}"/>
              </a:ext>
            </a:extLst>
          </p:cNvPr>
          <p:cNvSpPr>
            <a:spLocks noGrp="1"/>
          </p:cNvSpPr>
          <p:nvPr>
            <p:ph type="sldNum" sz="quarter" idx="2"/>
          </p:nvPr>
        </p:nvSpPr>
        <p:spPr/>
        <p:txBody>
          <a:bodyPr/>
          <a:lstStyle/>
          <a:p>
            <a:fld id="{86CB4B4D-7CA3-9044-876B-883B54F8677D}" type="slidenum">
              <a:rPr lang="en-CN" smtClean="0"/>
              <a:t>58</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A Spectral Preconditioner for PCG…"/>
          <p:cNvSpPr txBox="1">
            <a:spLocks noGrp="1"/>
          </p:cNvSpPr>
          <p:nvPr>
            <p:ph type="body" idx="4294967295"/>
          </p:nvPr>
        </p:nvSpPr>
        <p:spPr>
          <a:prstGeom prst="rect">
            <a:avLst/>
          </a:prstGeom>
        </p:spPr>
        <p:txBody>
          <a:bodyPr/>
          <a:lstStyle/>
          <a:p>
            <a:pPr marL="609600" indent="-609600">
              <a:lnSpc>
                <a:spcPct val="240000"/>
              </a:lnSpc>
              <a:buChar char="❖"/>
              <a:defRPr sz="6600">
                <a:latin typeface="+mj-lt"/>
                <a:ea typeface="+mj-ea"/>
                <a:cs typeface="+mj-cs"/>
                <a:sym typeface="YaleNew Roman"/>
              </a:defRPr>
            </a:pPr>
            <a:r>
              <a:rPr>
                <a:solidFill>
                  <a:srgbClr val="434343"/>
                </a:solidFill>
              </a:rPr>
              <a:t>A Spectral Preconditioner for PCG</a:t>
            </a:r>
            <a:r>
              <a:t> </a:t>
            </a:r>
          </a:p>
          <a:p>
            <a:pPr marL="609600" indent="-609600">
              <a:lnSpc>
                <a:spcPct val="240000"/>
              </a:lnSpc>
              <a:buChar char="❖"/>
              <a:defRPr sz="6600">
                <a:latin typeface="+mj-lt"/>
                <a:ea typeface="+mj-ea"/>
                <a:cs typeface="+mj-cs"/>
                <a:sym typeface="YaleNew Roman"/>
              </a:defRPr>
            </a:pPr>
            <a:r>
              <a:t>A Unified Projected Newton </a:t>
            </a:r>
          </a:p>
        </p:txBody>
      </p:sp>
      <p:sp>
        <p:nvSpPr>
          <p:cNvPr id="2" name="Slide Number Placeholder 1">
            <a:extLst>
              <a:ext uri="{FF2B5EF4-FFF2-40B4-BE49-F238E27FC236}">
                <a16:creationId xmlns:a16="http://schemas.microsoft.com/office/drawing/2014/main" id="{C27895A9-01BC-344A-8E30-A474F59DDDC5}"/>
              </a:ext>
            </a:extLst>
          </p:cNvPr>
          <p:cNvSpPr>
            <a:spLocks noGrp="1"/>
          </p:cNvSpPr>
          <p:nvPr>
            <p:ph type="sldNum" sz="quarter" idx="2"/>
          </p:nvPr>
        </p:nvSpPr>
        <p:spPr/>
        <p:txBody>
          <a:bodyPr/>
          <a:lstStyle/>
          <a:p>
            <a:fld id="{86CB4B4D-7CA3-9044-876B-883B54F8677D}" type="slidenum">
              <a:rPr lang="en-CN" smtClean="0"/>
              <a:t>59</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CDB4DF-70AF-B707-06AA-C796142B0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768" y="5356520"/>
            <a:ext cx="20423988" cy="3002960"/>
          </a:xfrm>
          <a:prstGeom prst="rect">
            <a:avLst/>
          </a:prstGeom>
        </p:spPr>
      </p:pic>
      <p:sp>
        <p:nvSpPr>
          <p:cNvPr id="5" name="Rectangle">
            <a:extLst>
              <a:ext uri="{FF2B5EF4-FFF2-40B4-BE49-F238E27FC236}">
                <a16:creationId xmlns:a16="http://schemas.microsoft.com/office/drawing/2014/main" id="{CD12D906-173B-15FD-185C-DE38624E13C0}"/>
              </a:ext>
            </a:extLst>
          </p:cNvPr>
          <p:cNvSpPr/>
          <p:nvPr/>
        </p:nvSpPr>
        <p:spPr>
          <a:xfrm>
            <a:off x="2630767" y="5356520"/>
            <a:ext cx="4926479" cy="2631033"/>
          </a:xfrm>
          <a:prstGeom prst="rect">
            <a:avLst/>
          </a:prstGeom>
          <a:ln w="63500">
            <a:solidFill>
              <a:schemeClr val="accent5"/>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10F39739-EFC4-F86B-CB63-F4C66F02E148}"/>
              </a:ext>
            </a:extLst>
          </p:cNvPr>
          <p:cNvSpPr>
            <a:spLocks noGrp="1"/>
          </p:cNvSpPr>
          <p:nvPr>
            <p:ph type="sldNum" sz="quarter" idx="2"/>
          </p:nvPr>
        </p:nvSpPr>
        <p:spPr/>
        <p:txBody>
          <a:bodyPr/>
          <a:lstStyle/>
          <a:p>
            <a:fld id="{86CB4B4D-7CA3-9044-876B-883B54F8677D}" type="slidenum">
              <a:rPr lang="en-CN" smtClean="0"/>
              <a:t>6</a:t>
            </a:fld>
            <a:endParaRPr lang="en-CN"/>
          </a:p>
        </p:txBody>
      </p:sp>
    </p:spTree>
    <p:extLst>
      <p:ext uri="{BB962C8B-B14F-4D97-AF65-F5344CB8AC3E}">
        <p14:creationId xmlns:p14="http://schemas.microsoft.com/office/powerpoint/2010/main" val="3421711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3360B-29BD-7562-7070-B9A3EB253C2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20" name="Equation">
                <a:extLst>
                  <a:ext uri="{FF2B5EF4-FFF2-40B4-BE49-F238E27FC236}">
                    <a16:creationId xmlns:a16="http://schemas.microsoft.com/office/drawing/2014/main" id="{C875127D-72CE-EACB-CE31-338388A86893}"/>
                  </a:ext>
                </a:extLst>
              </p:cNvPr>
              <p:cNvSpPr txBox="1"/>
              <p:nvPr/>
            </p:nvSpPr>
            <p:spPr>
              <a:xfrm>
                <a:off x="328831" y="5040393"/>
                <a:ext cx="23181380" cy="3311654"/>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d>
                        <m:dPr>
                          <m:ctrlPr>
                            <a:rPr sz="10600" i="1">
                              <a:solidFill>
                                <a:srgbClr val="FEFFFE"/>
                              </a:solidFill>
                              <a:latin typeface="Cambria Math" panose="02040503050406030204" pitchFamily="18" charset="0"/>
                            </a:rPr>
                          </m:ctrlPr>
                        </m:dPr>
                        <m:e>
                          <m:r>
                            <a:rPr sz="10600" i="1">
                              <a:solidFill>
                                <a:srgbClr val="FEFFFE"/>
                              </a:solidFill>
                              <a:latin typeface="Cambria Math" panose="02040503050406030204" pitchFamily="18" charset="0"/>
                            </a:rPr>
                            <m:t>𝐇</m:t>
                          </m:r>
                          <m:r>
                            <a:rPr sz="10600" i="1">
                              <a:solidFill>
                                <a:srgbClr val="FEFFFE"/>
                              </a:solidFill>
                              <a:latin typeface="Cambria Math" panose="02040503050406030204" pitchFamily="18" charset="0"/>
                            </a:rPr>
                            <m:t>(</m:t>
                          </m:r>
                          <m:r>
                            <a:rPr sz="10600" i="1">
                              <a:solidFill>
                                <a:srgbClr val="FEFFFE"/>
                              </a:solidFill>
                              <a:latin typeface="Cambria Math" panose="02040503050406030204" pitchFamily="18" charset="0"/>
                            </a:rPr>
                            <m:t>𝐱</m:t>
                          </m:r>
                          <m:r>
                            <a:rPr sz="10600" i="1">
                              <a:solidFill>
                                <a:srgbClr val="FEFFFE"/>
                              </a:solidFill>
                              <a:latin typeface="Cambria Math" panose="02040503050406030204" pitchFamily="18" charset="0"/>
                            </a:rPr>
                            <m:t>)+</m:t>
                          </m:r>
                          <m:f>
                            <m:fPr>
                              <m:ctrlPr>
                                <a:rPr sz="10600" i="1">
                                  <a:solidFill>
                                    <a:srgbClr val="FEFFFE"/>
                                  </a:solidFill>
                                  <a:latin typeface="Cambria Math" panose="02040503050406030204" pitchFamily="18" charset="0"/>
                                </a:rPr>
                              </m:ctrlPr>
                            </m:fPr>
                            <m:num>
                              <m:r>
                                <a:rPr sz="10600" i="1">
                                  <a:solidFill>
                                    <a:srgbClr val="FEFFFE"/>
                                  </a:solidFill>
                                  <a:latin typeface="Cambria Math" panose="02040503050406030204" pitchFamily="18" charset="0"/>
                                </a:rPr>
                                <m:t>1</m:t>
                              </m:r>
                            </m:num>
                            <m:den>
                              <m:r>
                                <m:rPr>
                                  <m:sty m:val="p"/>
                                </m:rPr>
                                <a:rPr sz="10600" i="1">
                                  <a:solidFill>
                                    <a:srgbClr val="FEFFFE"/>
                                  </a:solidFill>
                                  <a:latin typeface="Cambria Math" panose="02040503050406030204" pitchFamily="18" charset="0"/>
                                </a:rPr>
                                <m:t>Δ</m:t>
                              </m:r>
                              <m:sSup>
                                <m:sSupPr>
                                  <m:ctrlPr>
                                    <a:rPr sz="10600" i="1">
                                      <a:solidFill>
                                        <a:srgbClr val="FEFFFE"/>
                                      </a:solidFill>
                                      <a:latin typeface="Cambria Math" panose="02040503050406030204" pitchFamily="18" charset="0"/>
                                    </a:rPr>
                                  </m:ctrlPr>
                                </m:sSupPr>
                                <m:e>
                                  <m:r>
                                    <a:rPr sz="10600" i="1">
                                      <a:solidFill>
                                        <a:srgbClr val="FEFFFE"/>
                                      </a:solidFill>
                                      <a:latin typeface="Cambria Math" panose="02040503050406030204" pitchFamily="18" charset="0"/>
                                    </a:rPr>
                                    <m:t>𝑡</m:t>
                                  </m:r>
                                </m:e>
                                <m:sup>
                                  <m:r>
                                    <a:rPr sz="10600" i="1">
                                      <a:solidFill>
                                        <a:srgbClr val="FEFFFE"/>
                                      </a:solidFill>
                                      <a:latin typeface="Cambria Math" panose="02040503050406030204" pitchFamily="18" charset="0"/>
                                    </a:rPr>
                                    <m:t>2</m:t>
                                  </m:r>
                                </m:sup>
                              </m:sSup>
                            </m:den>
                          </m:f>
                          <m:r>
                            <a:rPr sz="10600" i="1">
                              <a:solidFill>
                                <a:srgbClr val="FEFFFE"/>
                              </a:solidFill>
                              <a:latin typeface="Cambria Math" panose="02040503050406030204" pitchFamily="18" charset="0"/>
                            </a:rPr>
                            <m:t>𝐌</m:t>
                          </m:r>
                          <m:r>
                            <a:rPr sz="10600" i="1">
                              <a:solidFill>
                                <a:srgbClr val="FEFFFE"/>
                              </a:solidFill>
                              <a:latin typeface="Cambria Math" panose="02040503050406030204" pitchFamily="18" charset="0"/>
                            </a:rPr>
                            <m:t>+</m:t>
                          </m:r>
                          <m:f>
                            <m:fPr>
                              <m:ctrlPr>
                                <a:rPr sz="10600" i="1">
                                  <a:solidFill>
                                    <a:srgbClr val="FEFFFE"/>
                                  </a:solidFill>
                                  <a:latin typeface="Cambria Math" panose="02040503050406030204" pitchFamily="18" charset="0"/>
                                </a:rPr>
                              </m:ctrlPr>
                            </m:fPr>
                            <m:num>
                              <m:r>
                                <a:rPr sz="10600" i="1">
                                  <a:solidFill>
                                    <a:srgbClr val="FEFFFE"/>
                                  </a:solidFill>
                                  <a:latin typeface="Cambria Math" panose="02040503050406030204" pitchFamily="18" charset="0"/>
                                </a:rPr>
                                <m:t>1</m:t>
                              </m:r>
                            </m:num>
                            <m:den>
                              <m:r>
                                <m:rPr>
                                  <m:sty m:val="p"/>
                                </m:rPr>
                                <a:rPr sz="10600" i="1">
                                  <a:solidFill>
                                    <a:srgbClr val="FEFFFE"/>
                                  </a:solidFill>
                                  <a:latin typeface="Cambria Math" panose="02040503050406030204" pitchFamily="18" charset="0"/>
                                </a:rPr>
                                <m:t>Δ</m:t>
                              </m:r>
                              <m:r>
                                <a:rPr sz="10600" i="1">
                                  <a:solidFill>
                                    <a:srgbClr val="FEFFFE"/>
                                  </a:solidFill>
                                  <a:latin typeface="Cambria Math" panose="02040503050406030204" pitchFamily="18" charset="0"/>
                                </a:rPr>
                                <m:t>𝑡</m:t>
                              </m:r>
                            </m:den>
                          </m:f>
                          <m:r>
                            <a:rPr sz="10600" i="1">
                              <a:solidFill>
                                <a:srgbClr val="FEFFFE"/>
                              </a:solidFill>
                              <a:latin typeface="Cambria Math" panose="02040503050406030204" pitchFamily="18" charset="0"/>
                            </a:rPr>
                            <m:t>𝐂</m:t>
                          </m:r>
                        </m:e>
                      </m:d>
                      <m:r>
                        <m:rPr>
                          <m:sty m:val="p"/>
                        </m:rPr>
                        <a:rPr sz="10600" i="1">
                          <a:solidFill>
                            <a:srgbClr val="FEFFFE"/>
                          </a:solidFill>
                          <a:latin typeface="Cambria Math" panose="02040503050406030204" pitchFamily="18" charset="0"/>
                        </a:rPr>
                        <m:t>Δ</m:t>
                      </m:r>
                      <m:r>
                        <a:rPr sz="10600" i="1">
                          <a:solidFill>
                            <a:srgbClr val="FEFFFE"/>
                          </a:solidFill>
                          <a:latin typeface="Cambria Math" panose="02040503050406030204" pitchFamily="18" charset="0"/>
                        </a:rPr>
                        <m:t>𝐱</m:t>
                      </m:r>
                      <m:r>
                        <a:rPr sz="10600" i="1">
                          <a:solidFill>
                            <a:srgbClr val="FEFFFE"/>
                          </a:solidFill>
                          <a:latin typeface="Cambria Math" panose="02040503050406030204" pitchFamily="18" charset="0"/>
                        </a:rPr>
                        <m:t>=−</m:t>
                      </m:r>
                      <m:r>
                        <a:rPr sz="10600" i="1">
                          <a:solidFill>
                            <a:srgbClr val="FEFFFE"/>
                          </a:solidFill>
                          <a:latin typeface="Cambria Math" panose="02040503050406030204" pitchFamily="18" charset="0"/>
                        </a:rPr>
                        <m:t>𝛻</m:t>
                      </m:r>
                      <m:sSub>
                        <m:sSubPr>
                          <m:ctrlPr>
                            <a:rPr sz="10600" i="1">
                              <a:solidFill>
                                <a:srgbClr val="FEFFFE"/>
                              </a:solidFill>
                              <a:latin typeface="Cambria Math" panose="02040503050406030204" pitchFamily="18" charset="0"/>
                            </a:rPr>
                          </m:ctrlPr>
                        </m:sSubPr>
                        <m:e>
                          <m:r>
                            <m:rPr>
                              <m:sty m:val="p"/>
                            </m:rPr>
                            <a:rPr sz="10600" i="1">
                              <a:solidFill>
                                <a:srgbClr val="FEFFFE"/>
                              </a:solidFill>
                              <a:latin typeface="Cambria Math" panose="02040503050406030204" pitchFamily="18" charset="0"/>
                            </a:rPr>
                            <m:t>Ψ</m:t>
                          </m:r>
                        </m:e>
                        <m:sub/>
                      </m:sSub>
                      <m:r>
                        <a:rPr sz="10600" i="1">
                          <a:solidFill>
                            <a:srgbClr val="FEFFFE"/>
                          </a:solidFill>
                          <a:latin typeface="Cambria Math" panose="02040503050406030204" pitchFamily="18" charset="0"/>
                        </a:rPr>
                        <m:t>(</m:t>
                      </m:r>
                      <m:sSup>
                        <m:sSupPr>
                          <m:ctrlPr>
                            <a:rPr sz="10600" i="1">
                              <a:solidFill>
                                <a:srgbClr val="FEFFFE"/>
                              </a:solidFill>
                              <a:latin typeface="Cambria Math" panose="02040503050406030204" pitchFamily="18" charset="0"/>
                            </a:rPr>
                          </m:ctrlPr>
                        </m:sSupPr>
                        <m:e>
                          <m:r>
                            <a:rPr sz="10600" i="1">
                              <a:solidFill>
                                <a:srgbClr val="FEFFFE"/>
                              </a:solidFill>
                              <a:latin typeface="Cambria Math" panose="02040503050406030204" pitchFamily="18" charset="0"/>
                            </a:rPr>
                            <m:t>𝐱</m:t>
                          </m:r>
                        </m:e>
                        <m:sup>
                          <m:r>
                            <a:rPr sz="10600" i="1">
                              <a:solidFill>
                                <a:srgbClr val="FEFFFE"/>
                              </a:solidFill>
                              <a:latin typeface="Cambria Math" panose="02040503050406030204" pitchFamily="18" charset="0"/>
                            </a:rPr>
                            <m:t>(</m:t>
                          </m:r>
                          <m:r>
                            <a:rPr sz="10600" i="1">
                              <a:solidFill>
                                <a:srgbClr val="FEFFFE"/>
                              </a:solidFill>
                              <a:latin typeface="Cambria Math" panose="02040503050406030204" pitchFamily="18" charset="0"/>
                            </a:rPr>
                            <m:t>𝑘</m:t>
                          </m:r>
                          <m:r>
                            <a:rPr sz="10600" i="1">
                              <a:solidFill>
                                <a:srgbClr val="FEFFFE"/>
                              </a:solidFill>
                              <a:latin typeface="Cambria Math" panose="02040503050406030204" pitchFamily="18" charset="0"/>
                            </a:rPr>
                            <m:t>)</m:t>
                          </m:r>
                        </m:sup>
                      </m:sSup>
                      <m:r>
                        <a:rPr sz="10600" i="1">
                          <a:solidFill>
                            <a:srgbClr val="FEFFFE"/>
                          </a:solidFill>
                          <a:latin typeface="Cambria Math" panose="02040503050406030204" pitchFamily="18" charset="0"/>
                        </a:rPr>
                        <m:t>)</m:t>
                      </m:r>
                    </m:oMath>
                  </m:oMathPara>
                </a14:m>
                <a:endParaRPr sz="10600">
                  <a:solidFill>
                    <a:srgbClr val="FFFFFF"/>
                  </a:solidFill>
                </a:endParaRPr>
              </a:p>
            </p:txBody>
          </p:sp>
        </mc:Choice>
        <mc:Fallback xmlns="">
          <p:sp>
            <p:nvSpPr>
              <p:cNvPr id="520" name="Equation">
                <a:extLst>
                  <a:ext uri="{FF2B5EF4-FFF2-40B4-BE49-F238E27FC236}">
                    <a16:creationId xmlns:a16="http://schemas.microsoft.com/office/drawing/2014/main" id="{C875127D-72CE-EACB-CE31-338388A86893}"/>
                  </a:ext>
                </a:extLst>
              </p:cNvPr>
              <p:cNvSpPr txBox="1">
                <a:spLocks noRot="1" noChangeAspect="1" noMove="1" noResize="1" noEditPoints="1" noAdjustHandles="1" noChangeArrowheads="1" noChangeShapeType="1" noTextEdit="1"/>
              </p:cNvSpPr>
              <p:nvPr/>
            </p:nvSpPr>
            <p:spPr>
              <a:xfrm>
                <a:off x="328831" y="5040393"/>
                <a:ext cx="23181380" cy="3311654"/>
              </a:xfrm>
              <a:prstGeom prst="rect">
                <a:avLst/>
              </a:prstGeom>
              <a:blipFill>
                <a:blip r:embed="rId3"/>
                <a:stretch>
                  <a:fillRect t="-763" r="-5747" b="-4962"/>
                </a:stretch>
              </a:blipFill>
              <a:ln w="12700">
                <a:miter lim="400000"/>
              </a:ln>
            </p:spPr>
            <p:txBody>
              <a:bodyPr/>
              <a:lstStyle/>
              <a:p>
                <a:r>
                  <a:rPr lang="en-CN">
                    <a:noFill/>
                  </a:rPr>
                  <a:t> </a:t>
                </a:r>
              </a:p>
            </p:txBody>
          </p:sp>
        </mc:Fallback>
      </mc:AlternateContent>
      <p:sp>
        <p:nvSpPr>
          <p:cNvPr id="521" name="Rectangle">
            <a:extLst>
              <a:ext uri="{FF2B5EF4-FFF2-40B4-BE49-F238E27FC236}">
                <a16:creationId xmlns:a16="http://schemas.microsoft.com/office/drawing/2014/main" id="{37FD83FF-EE82-5516-F590-2946F7AC013B}"/>
              </a:ext>
            </a:extLst>
          </p:cNvPr>
          <p:cNvSpPr/>
          <p:nvPr/>
        </p:nvSpPr>
        <p:spPr>
          <a:xfrm>
            <a:off x="328831" y="5040393"/>
            <a:ext cx="13256540" cy="3311654"/>
          </a:xfrm>
          <a:prstGeom prst="rect">
            <a:avLst/>
          </a:prstGeom>
          <a:ln w="38100">
            <a:solidFill>
              <a:schemeClr val="accent5">
                <a:hueOff val="128995"/>
                <a:satOff val="10158"/>
                <a:lumOff val="-13824"/>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36C631AC-474A-A945-90B8-444E432AC7B0}"/>
              </a:ext>
            </a:extLst>
          </p:cNvPr>
          <p:cNvSpPr>
            <a:spLocks noGrp="1"/>
          </p:cNvSpPr>
          <p:nvPr>
            <p:ph type="sldNum" sz="quarter" idx="2"/>
          </p:nvPr>
        </p:nvSpPr>
        <p:spPr/>
        <p:txBody>
          <a:bodyPr/>
          <a:lstStyle/>
          <a:p>
            <a:fld id="{86CB4B4D-7CA3-9044-876B-883B54F8677D}" type="slidenum">
              <a:rPr lang="en-CN" smtClean="0"/>
              <a:t>60</a:t>
            </a:fld>
            <a:endParaRPr lang="en-CN"/>
          </a:p>
        </p:txBody>
      </p:sp>
    </p:spTree>
    <p:extLst>
      <p:ext uri="{BB962C8B-B14F-4D97-AF65-F5344CB8AC3E}">
        <p14:creationId xmlns:p14="http://schemas.microsoft.com/office/powerpoint/2010/main" val="1223010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20" name="Equation"/>
              <p:cNvSpPr txBox="1"/>
              <p:nvPr/>
            </p:nvSpPr>
            <p:spPr>
              <a:xfrm>
                <a:off x="328831" y="5040393"/>
                <a:ext cx="24447655" cy="3098990"/>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d>
                        <m:dPr>
                          <m:ctrlPr>
                            <a:rPr sz="10600" i="1">
                              <a:solidFill>
                                <a:srgbClr val="FEFFFE"/>
                              </a:solidFill>
                              <a:latin typeface="Cambria Math" panose="02040503050406030204" pitchFamily="18" charset="0"/>
                            </a:rPr>
                          </m:ctrlPr>
                        </m:dPr>
                        <m:e>
                          <m:r>
                            <a:rPr sz="10600" i="1">
                              <a:solidFill>
                                <a:srgbClr val="FEFFFE"/>
                              </a:solidFill>
                              <a:latin typeface="Cambria Math" panose="02040503050406030204" pitchFamily="18" charset="0"/>
                            </a:rPr>
                            <m:t>𝐇</m:t>
                          </m:r>
                          <m:r>
                            <a:rPr sz="10600" i="1">
                              <a:solidFill>
                                <a:srgbClr val="FEFFFE"/>
                              </a:solidFill>
                              <a:latin typeface="Cambria Math" panose="02040503050406030204" pitchFamily="18" charset="0"/>
                            </a:rPr>
                            <m:t>(</m:t>
                          </m:r>
                          <m:r>
                            <a:rPr sz="10600" i="1">
                              <a:solidFill>
                                <a:srgbClr val="FEFFFE"/>
                              </a:solidFill>
                              <a:latin typeface="Cambria Math" panose="02040503050406030204" pitchFamily="18" charset="0"/>
                            </a:rPr>
                            <m:t>𝐱</m:t>
                          </m:r>
                          <m:r>
                            <a:rPr sz="10600" i="1">
                              <a:solidFill>
                                <a:srgbClr val="FEFFFE"/>
                              </a:solidFill>
                              <a:latin typeface="Cambria Math" panose="02040503050406030204" pitchFamily="18" charset="0"/>
                            </a:rPr>
                            <m:t>)+</m:t>
                          </m:r>
                          <m:f>
                            <m:fPr>
                              <m:ctrlPr>
                                <a:rPr sz="10600" i="1">
                                  <a:solidFill>
                                    <a:srgbClr val="FEFFFE"/>
                                  </a:solidFill>
                                  <a:latin typeface="Cambria Math" panose="02040503050406030204" pitchFamily="18" charset="0"/>
                                </a:rPr>
                              </m:ctrlPr>
                            </m:fPr>
                            <m:num>
                              <m:r>
                                <a:rPr sz="10600" i="1">
                                  <a:solidFill>
                                    <a:srgbClr val="FEFFFE"/>
                                  </a:solidFill>
                                  <a:latin typeface="Cambria Math" panose="02040503050406030204" pitchFamily="18" charset="0"/>
                                </a:rPr>
                                <m:t>1</m:t>
                              </m:r>
                            </m:num>
                            <m:den>
                              <m:r>
                                <m:rPr>
                                  <m:sty m:val="p"/>
                                </m:rPr>
                                <a:rPr sz="10600" i="1">
                                  <a:solidFill>
                                    <a:srgbClr val="FEFFFE"/>
                                  </a:solidFill>
                                  <a:latin typeface="Cambria Math" panose="02040503050406030204" pitchFamily="18" charset="0"/>
                                </a:rPr>
                                <m:t>Δ</m:t>
                              </m:r>
                              <m:sSup>
                                <m:sSupPr>
                                  <m:ctrlPr>
                                    <a:rPr sz="10600" i="1">
                                      <a:solidFill>
                                        <a:srgbClr val="FEFFFE"/>
                                      </a:solidFill>
                                      <a:latin typeface="Cambria Math" panose="02040503050406030204" pitchFamily="18" charset="0"/>
                                    </a:rPr>
                                  </m:ctrlPr>
                                </m:sSupPr>
                                <m:e>
                                  <m:r>
                                    <a:rPr sz="10600" i="1">
                                      <a:solidFill>
                                        <a:srgbClr val="FEFFFE"/>
                                      </a:solidFill>
                                      <a:latin typeface="Cambria Math" panose="02040503050406030204" pitchFamily="18" charset="0"/>
                                    </a:rPr>
                                    <m:t>𝑡</m:t>
                                  </m:r>
                                </m:e>
                                <m:sup>
                                  <m:r>
                                    <a:rPr sz="10600" i="1">
                                      <a:solidFill>
                                        <a:srgbClr val="FEFFFE"/>
                                      </a:solidFill>
                                      <a:latin typeface="Cambria Math" panose="02040503050406030204" pitchFamily="18" charset="0"/>
                                    </a:rPr>
                                    <m:t>2</m:t>
                                  </m:r>
                                </m:sup>
                              </m:sSup>
                            </m:den>
                          </m:f>
                          <m:r>
                            <a:rPr lang="en-CN" sz="10600" i="1" smtClean="0">
                              <a:solidFill>
                                <a:schemeClr val="accent5"/>
                              </a:solidFill>
                              <a:latin typeface="Cambria Math" panose="02040503050406030204" pitchFamily="18" charset="0"/>
                            </a:rPr>
                            <m:t>𝐌</m:t>
                          </m:r>
                          <m:r>
                            <a:rPr sz="10600" i="1">
                              <a:solidFill>
                                <a:srgbClr val="FEFFFE"/>
                              </a:solidFill>
                              <a:latin typeface="Cambria Math" panose="02040503050406030204" pitchFamily="18" charset="0"/>
                            </a:rPr>
                            <m:t>+</m:t>
                          </m:r>
                          <m:f>
                            <m:fPr>
                              <m:ctrlPr>
                                <a:rPr sz="10600" i="1">
                                  <a:solidFill>
                                    <a:srgbClr val="FEFFFE"/>
                                  </a:solidFill>
                                  <a:latin typeface="Cambria Math" panose="02040503050406030204" pitchFamily="18" charset="0"/>
                                </a:rPr>
                              </m:ctrlPr>
                            </m:fPr>
                            <m:num>
                              <m:r>
                                <a:rPr sz="10600" i="1">
                                  <a:solidFill>
                                    <a:srgbClr val="FEFFFE"/>
                                  </a:solidFill>
                                  <a:latin typeface="Cambria Math" panose="02040503050406030204" pitchFamily="18" charset="0"/>
                                </a:rPr>
                                <m:t>1</m:t>
                              </m:r>
                            </m:num>
                            <m:den>
                              <m:r>
                                <m:rPr>
                                  <m:sty m:val="p"/>
                                </m:rPr>
                                <a:rPr sz="10600" i="1">
                                  <a:solidFill>
                                    <a:srgbClr val="FEFFFE"/>
                                  </a:solidFill>
                                  <a:latin typeface="Cambria Math" panose="02040503050406030204" pitchFamily="18" charset="0"/>
                                </a:rPr>
                                <m:t>Δ</m:t>
                              </m:r>
                              <m:r>
                                <a:rPr sz="10600" i="1">
                                  <a:solidFill>
                                    <a:srgbClr val="FEFFFE"/>
                                  </a:solidFill>
                                  <a:latin typeface="Cambria Math" panose="02040503050406030204" pitchFamily="18" charset="0"/>
                                </a:rPr>
                                <m:t>𝑡</m:t>
                              </m:r>
                            </m:den>
                          </m:f>
                          <m:r>
                            <a:rPr lang="en-CN" sz="10600" i="1" smtClean="0">
                              <a:solidFill>
                                <a:schemeClr val="accent5"/>
                              </a:solidFill>
                              <a:latin typeface="Cambria Math" panose="02040503050406030204" pitchFamily="18" charset="0"/>
                            </a:rPr>
                            <m:t>𝐂</m:t>
                          </m:r>
                        </m:e>
                      </m:d>
                      <m:r>
                        <m:rPr>
                          <m:sty m:val="p"/>
                        </m:rPr>
                        <a:rPr sz="10600" i="1">
                          <a:solidFill>
                            <a:srgbClr val="FEFFFE"/>
                          </a:solidFill>
                          <a:latin typeface="Cambria Math" panose="02040503050406030204" pitchFamily="18" charset="0"/>
                        </a:rPr>
                        <m:t>Δ</m:t>
                      </m:r>
                      <m:r>
                        <a:rPr sz="10600" i="1">
                          <a:solidFill>
                            <a:srgbClr val="FEFFFE"/>
                          </a:solidFill>
                          <a:latin typeface="Cambria Math" panose="02040503050406030204" pitchFamily="18" charset="0"/>
                        </a:rPr>
                        <m:t>𝐱</m:t>
                      </m:r>
                      <m:r>
                        <a:rPr sz="10600" i="1">
                          <a:solidFill>
                            <a:srgbClr val="FEFFFE"/>
                          </a:solidFill>
                          <a:latin typeface="Cambria Math" panose="02040503050406030204" pitchFamily="18" charset="0"/>
                        </a:rPr>
                        <m:t>=−</m:t>
                      </m:r>
                      <m:r>
                        <a:rPr sz="10600" i="1">
                          <a:solidFill>
                            <a:srgbClr val="FEFFFE"/>
                          </a:solidFill>
                          <a:latin typeface="Cambria Math" panose="02040503050406030204" pitchFamily="18" charset="0"/>
                        </a:rPr>
                        <m:t>𝛻</m:t>
                      </m:r>
                      <m:sSub>
                        <m:sSubPr>
                          <m:ctrlPr>
                            <a:rPr sz="10600" i="1">
                              <a:solidFill>
                                <a:srgbClr val="FEFFFE"/>
                              </a:solidFill>
                              <a:latin typeface="Cambria Math" panose="02040503050406030204" pitchFamily="18" charset="0"/>
                            </a:rPr>
                          </m:ctrlPr>
                        </m:sSubPr>
                        <m:e>
                          <m:r>
                            <m:rPr>
                              <m:sty m:val="p"/>
                            </m:rPr>
                            <a:rPr sz="10600" i="1">
                              <a:solidFill>
                                <a:srgbClr val="FEFFFE"/>
                              </a:solidFill>
                              <a:latin typeface="Cambria Math" panose="02040503050406030204" pitchFamily="18" charset="0"/>
                            </a:rPr>
                            <m:t>Ψ</m:t>
                          </m:r>
                        </m:e>
                        <m:sub/>
                      </m:sSub>
                      <m:r>
                        <a:rPr sz="10600" i="1">
                          <a:solidFill>
                            <a:srgbClr val="FEFFFE"/>
                          </a:solidFill>
                          <a:latin typeface="Cambria Math" panose="02040503050406030204" pitchFamily="18" charset="0"/>
                        </a:rPr>
                        <m:t>(</m:t>
                      </m:r>
                      <m:sSup>
                        <m:sSupPr>
                          <m:ctrlPr>
                            <a:rPr sz="10600" i="1">
                              <a:solidFill>
                                <a:srgbClr val="FEFFFE"/>
                              </a:solidFill>
                              <a:latin typeface="Cambria Math" panose="02040503050406030204" pitchFamily="18" charset="0"/>
                            </a:rPr>
                          </m:ctrlPr>
                        </m:sSupPr>
                        <m:e>
                          <m:r>
                            <a:rPr sz="10600" i="1">
                              <a:solidFill>
                                <a:srgbClr val="FEFFFE"/>
                              </a:solidFill>
                              <a:latin typeface="Cambria Math" panose="02040503050406030204" pitchFamily="18" charset="0"/>
                            </a:rPr>
                            <m:t>𝐱</m:t>
                          </m:r>
                        </m:e>
                        <m:sup>
                          <m:r>
                            <a:rPr sz="10600" i="1">
                              <a:solidFill>
                                <a:srgbClr val="FEFFFE"/>
                              </a:solidFill>
                              <a:latin typeface="Cambria Math" panose="02040503050406030204" pitchFamily="18" charset="0"/>
                            </a:rPr>
                            <m:t>(</m:t>
                          </m:r>
                          <m:r>
                            <a:rPr sz="10600" i="1">
                              <a:solidFill>
                                <a:srgbClr val="FEFFFE"/>
                              </a:solidFill>
                              <a:latin typeface="Cambria Math" panose="02040503050406030204" pitchFamily="18" charset="0"/>
                            </a:rPr>
                            <m:t>𝑘</m:t>
                          </m:r>
                          <m:r>
                            <a:rPr sz="10600" i="1">
                              <a:solidFill>
                                <a:srgbClr val="FEFFFE"/>
                              </a:solidFill>
                              <a:latin typeface="Cambria Math" panose="02040503050406030204" pitchFamily="18" charset="0"/>
                            </a:rPr>
                            <m:t>)</m:t>
                          </m:r>
                        </m:sup>
                      </m:sSup>
                      <m:r>
                        <a:rPr sz="10600" i="1">
                          <a:solidFill>
                            <a:srgbClr val="FEFFFE"/>
                          </a:solidFill>
                          <a:latin typeface="Cambria Math" panose="02040503050406030204" pitchFamily="18" charset="0"/>
                        </a:rPr>
                        <m:t>)</m:t>
                      </m:r>
                    </m:oMath>
                  </m:oMathPara>
                </a14:m>
                <a:endParaRPr sz="10600" dirty="0">
                  <a:solidFill>
                    <a:srgbClr val="FFFFFF"/>
                  </a:solidFill>
                </a:endParaRPr>
              </a:p>
            </p:txBody>
          </p:sp>
        </mc:Choice>
        <mc:Fallback xmlns="">
          <p:sp>
            <p:nvSpPr>
              <p:cNvPr id="520" name="Equation"/>
              <p:cNvSpPr txBox="1">
                <a:spLocks noRot="1" noChangeAspect="1" noMove="1" noResize="1" noEditPoints="1" noAdjustHandles="1" noChangeArrowheads="1" noChangeShapeType="1" noTextEdit="1"/>
              </p:cNvSpPr>
              <p:nvPr/>
            </p:nvSpPr>
            <p:spPr>
              <a:xfrm>
                <a:off x="328831" y="5040393"/>
                <a:ext cx="24447655" cy="3098990"/>
              </a:xfrm>
              <a:prstGeom prst="rect">
                <a:avLst/>
              </a:prstGeom>
              <a:blipFill>
                <a:blip r:embed="rId3"/>
                <a:stretch>
                  <a:fillRect t="-816" r="-1454" b="-12245"/>
                </a:stretch>
              </a:blipFill>
              <a:ln w="12700">
                <a:miter lim="400000"/>
              </a:ln>
            </p:spPr>
            <p:txBody>
              <a:bodyPr/>
              <a:lstStyle/>
              <a:p>
                <a:r>
                  <a:rPr lang="en-CN">
                    <a:noFill/>
                  </a:rPr>
                  <a:t> </a:t>
                </a:r>
              </a:p>
            </p:txBody>
          </p:sp>
        </mc:Fallback>
      </mc:AlternateContent>
      <p:sp>
        <p:nvSpPr>
          <p:cNvPr id="521" name="Rectangle"/>
          <p:cNvSpPr/>
          <p:nvPr/>
        </p:nvSpPr>
        <p:spPr>
          <a:xfrm>
            <a:off x="537838" y="5040393"/>
            <a:ext cx="13267372" cy="3345324"/>
          </a:xfrm>
          <a:prstGeom prst="rect">
            <a:avLst/>
          </a:prstGeom>
          <a:ln w="38100">
            <a:solidFill>
              <a:schemeClr val="accent5">
                <a:hueOff val="128995"/>
                <a:satOff val="10158"/>
                <a:lumOff val="-13824"/>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D2C60DFB-2BB0-2C00-CCF1-BF089228C49C}"/>
              </a:ext>
            </a:extLst>
          </p:cNvPr>
          <p:cNvSpPr>
            <a:spLocks noGrp="1"/>
          </p:cNvSpPr>
          <p:nvPr>
            <p:ph type="sldNum" sz="quarter" idx="2"/>
          </p:nvPr>
        </p:nvSpPr>
        <p:spPr/>
        <p:txBody>
          <a:bodyPr/>
          <a:lstStyle/>
          <a:p>
            <a:fld id="{86CB4B4D-7CA3-9044-876B-883B54F8677D}" type="slidenum">
              <a:rPr lang="en-CN" smtClean="0"/>
              <a:t>61</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Screenshot 2026-03-05 at 12.53.59.png" descr="Screenshot 2026-03-05 at 12.53.59.png"/>
          <p:cNvPicPr>
            <a:picLocks noChangeAspect="1"/>
          </p:cNvPicPr>
          <p:nvPr/>
        </p:nvPicPr>
        <p:blipFill>
          <a:blip r:embed="rId3"/>
          <a:stretch>
            <a:fillRect/>
          </a:stretch>
        </p:blipFill>
        <p:spPr>
          <a:xfrm>
            <a:off x="1336115" y="3730668"/>
            <a:ext cx="19213883" cy="7341319"/>
          </a:xfrm>
          <a:prstGeom prst="rect">
            <a:avLst/>
          </a:prstGeom>
          <a:ln w="12700">
            <a:miter lim="400000"/>
          </a:ln>
        </p:spPr>
      </p:pic>
      <p:sp>
        <p:nvSpPr>
          <p:cNvPr id="526" name="Rounded Rectangle"/>
          <p:cNvSpPr/>
          <p:nvPr/>
        </p:nvSpPr>
        <p:spPr>
          <a:xfrm>
            <a:off x="9403978" y="5895958"/>
            <a:ext cx="1270001" cy="1270001"/>
          </a:xfrm>
          <a:prstGeom prst="roundRect">
            <a:avLst>
              <a:gd name="adj" fmla="val 15000"/>
            </a:avLst>
          </a:prstGeom>
          <a:solidFill>
            <a:srgbClr val="000000"/>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527" name="Rounded Rectangle"/>
          <p:cNvSpPr/>
          <p:nvPr/>
        </p:nvSpPr>
        <p:spPr>
          <a:xfrm>
            <a:off x="10512102" y="9157103"/>
            <a:ext cx="1270001" cy="1270001"/>
          </a:xfrm>
          <a:prstGeom prst="roundRect">
            <a:avLst>
              <a:gd name="adj" fmla="val 15000"/>
            </a:avLst>
          </a:prstGeom>
          <a:solidFill>
            <a:srgbClr val="000000"/>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E1486009-4E10-E9C8-5D4E-A7F14E79A2BC}"/>
              </a:ext>
            </a:extLst>
          </p:cNvPr>
          <p:cNvSpPr>
            <a:spLocks noGrp="1"/>
          </p:cNvSpPr>
          <p:nvPr>
            <p:ph type="sldNum" sz="quarter" idx="2"/>
          </p:nvPr>
        </p:nvSpPr>
        <p:spPr/>
        <p:txBody>
          <a:bodyPr/>
          <a:lstStyle/>
          <a:p>
            <a:fld id="{86CB4B4D-7CA3-9044-876B-883B54F8677D}" type="slidenum">
              <a:rPr lang="en-CN" smtClean="0"/>
              <a:t>62</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9F8522-FF88-61B8-2B04-F5680120459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0E36D8-A53F-B203-D0A8-D3CECCD10C2B}"/>
              </a:ext>
            </a:extLst>
          </p:cNvPr>
          <p:cNvSpPr>
            <a:spLocks noGrp="1"/>
          </p:cNvSpPr>
          <p:nvPr>
            <p:ph type="sldNum" sz="quarter" idx="2"/>
          </p:nvPr>
        </p:nvSpPr>
        <p:spPr/>
        <p:txBody>
          <a:bodyPr/>
          <a:lstStyle/>
          <a:p>
            <a:fld id="{86CB4B4D-7CA3-9044-876B-883B54F8677D}" type="slidenum">
              <a:rPr lang="en-CN" smtClean="0"/>
              <a:t>63</a:t>
            </a:fld>
            <a:endParaRPr lang="en-CN"/>
          </a:p>
        </p:txBody>
      </p:sp>
      <p:pic>
        <p:nvPicPr>
          <p:cNvPr id="2" name="simulator_arap_infront">
            <a:hlinkClick r:id="" action="ppaction://media"/>
            <a:extLst>
              <a:ext uri="{FF2B5EF4-FFF2-40B4-BE49-F238E27FC236}">
                <a16:creationId xmlns:a16="http://schemas.microsoft.com/office/drawing/2014/main" id="{83C2BDB5-04E6-BC51-4E9F-5D0B6C7CD0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43499" y="0"/>
            <a:ext cx="13716000" cy="13716000"/>
          </a:xfrm>
          <a:prstGeom prst="rect">
            <a:avLst/>
          </a:prstGeom>
        </p:spPr>
      </p:pic>
      <p:sp>
        <p:nvSpPr>
          <p:cNvPr id="4" name="TextBox 3">
            <a:extLst>
              <a:ext uri="{FF2B5EF4-FFF2-40B4-BE49-F238E27FC236}">
                <a16:creationId xmlns:a16="http://schemas.microsoft.com/office/drawing/2014/main" id="{1198D641-2C51-2328-1123-88D410217B54}"/>
              </a:ext>
            </a:extLst>
          </p:cNvPr>
          <p:cNvSpPr txBox="1"/>
          <p:nvPr/>
        </p:nvSpPr>
        <p:spPr>
          <a:xfrm>
            <a:off x="522514" y="8890808"/>
            <a:ext cx="4180114"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CN" sz="8000" b="0" i="0" u="none" strike="noStrike" cap="none" spc="0" normalizeH="0" baseline="0" dirty="0">
                <a:ln>
                  <a:noFill/>
                </a:ln>
                <a:solidFill>
                  <a:schemeClr val="bg1"/>
                </a:solidFill>
                <a:effectLst/>
                <a:uFillTx/>
                <a:latin typeface="+mj-lt"/>
                <a:ea typeface="+mj-ea"/>
                <a:cs typeface="+mj-cs"/>
                <a:sym typeface="YaleNew Roman"/>
              </a:rPr>
              <a:t>ARAP</a:t>
            </a:r>
          </a:p>
        </p:txBody>
      </p:sp>
    </p:spTree>
    <p:extLst>
      <p:ext uri="{BB962C8B-B14F-4D97-AF65-F5344CB8AC3E}">
        <p14:creationId xmlns:p14="http://schemas.microsoft.com/office/powerpoint/2010/main" val="1608078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297E2E-64EF-EA4A-D322-DB791D5CBFE4}"/>
              </a:ext>
            </a:extLst>
          </p:cNvPr>
          <p:cNvSpPr>
            <a:spLocks noGrp="1"/>
          </p:cNvSpPr>
          <p:nvPr>
            <p:ph type="sldNum" sz="quarter" idx="2"/>
          </p:nvPr>
        </p:nvSpPr>
        <p:spPr/>
        <p:txBody>
          <a:bodyPr/>
          <a:lstStyle/>
          <a:p>
            <a:fld id="{86CB4B4D-7CA3-9044-876B-883B54F8677D}" type="slidenum">
              <a:rPr lang="en-CN" smtClean="0"/>
              <a:t>64</a:t>
            </a:fld>
            <a:endParaRPr lang="en-CN"/>
          </a:p>
        </p:txBody>
      </p:sp>
      <p:pic>
        <p:nvPicPr>
          <p:cNvPr id="4" name="simulator_arap_ours_2">
            <a:hlinkClick r:id="" action="ppaction://media"/>
            <a:extLst>
              <a:ext uri="{FF2B5EF4-FFF2-40B4-BE49-F238E27FC236}">
                <a16:creationId xmlns:a16="http://schemas.microsoft.com/office/drawing/2014/main" id="{ED54DA1D-61E7-B245-5BC8-5AC4E4F7D4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0" y="0"/>
            <a:ext cx="13716000" cy="13716000"/>
          </a:xfrm>
          <a:prstGeom prst="rect">
            <a:avLst/>
          </a:prstGeom>
        </p:spPr>
      </p:pic>
      <p:sp>
        <p:nvSpPr>
          <p:cNvPr id="5" name="TextBox 4">
            <a:extLst>
              <a:ext uri="{FF2B5EF4-FFF2-40B4-BE49-F238E27FC236}">
                <a16:creationId xmlns:a16="http://schemas.microsoft.com/office/drawing/2014/main" id="{CC850E11-90F7-5D2C-664C-E9902040D861}"/>
              </a:ext>
            </a:extLst>
          </p:cNvPr>
          <p:cNvSpPr txBox="1"/>
          <p:nvPr/>
        </p:nvSpPr>
        <p:spPr>
          <a:xfrm>
            <a:off x="522514" y="8890808"/>
            <a:ext cx="4180114"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CN" sz="8000" b="0" i="0" u="none" strike="noStrike" cap="none" spc="0" normalizeH="0" baseline="0" dirty="0">
                <a:ln>
                  <a:noFill/>
                </a:ln>
                <a:solidFill>
                  <a:schemeClr val="bg1"/>
                </a:solidFill>
                <a:effectLst/>
                <a:uFillTx/>
                <a:latin typeface="+mj-lt"/>
                <a:ea typeface="+mj-ea"/>
                <a:cs typeface="+mj-cs"/>
                <a:sym typeface="YaleNew Roman"/>
              </a:rPr>
              <a:t>ARAP</a:t>
            </a:r>
          </a:p>
        </p:txBody>
      </p:sp>
    </p:spTree>
    <p:extLst>
      <p:ext uri="{BB962C8B-B14F-4D97-AF65-F5344CB8AC3E}">
        <p14:creationId xmlns:p14="http://schemas.microsoft.com/office/powerpoint/2010/main" val="4064611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imOnly">
            <a:hlinkClick r:id="" action="ppaction://media"/>
            <a:extLst>
              <a:ext uri="{FF2B5EF4-FFF2-40B4-BE49-F238E27FC236}">
                <a16:creationId xmlns:a16="http://schemas.microsoft.com/office/drawing/2014/main" id="{2D29E96B-396A-3F57-9EC2-9AE2AD6E08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11113"/>
            <a:ext cx="24384000" cy="13716000"/>
          </a:xfrm>
          <a:prstGeom prst="rect">
            <a:avLst/>
          </a:prstGeom>
        </p:spPr>
      </p:pic>
      <p:sp>
        <p:nvSpPr>
          <p:cNvPr id="3" name="Slide Number Placeholder 2">
            <a:extLst>
              <a:ext uri="{FF2B5EF4-FFF2-40B4-BE49-F238E27FC236}">
                <a16:creationId xmlns:a16="http://schemas.microsoft.com/office/drawing/2014/main" id="{57297E2E-64EF-EA4A-D322-DB791D5CBFE4}"/>
              </a:ext>
            </a:extLst>
          </p:cNvPr>
          <p:cNvSpPr>
            <a:spLocks noGrp="1"/>
          </p:cNvSpPr>
          <p:nvPr>
            <p:ph type="sldNum" sz="quarter" idx="2"/>
          </p:nvPr>
        </p:nvSpPr>
        <p:spPr/>
        <p:txBody>
          <a:bodyPr/>
          <a:lstStyle/>
          <a:p>
            <a:fld id="{86CB4B4D-7CA3-9044-876B-883B54F8677D}" type="slidenum">
              <a:rPr lang="en-CN" smtClean="0"/>
              <a:t>65</a:t>
            </a:fld>
            <a:endParaRPr lang="en-CN"/>
          </a:p>
        </p:txBody>
      </p:sp>
      <p:sp>
        <p:nvSpPr>
          <p:cNvPr id="4" name="TextBox 3">
            <a:extLst>
              <a:ext uri="{FF2B5EF4-FFF2-40B4-BE49-F238E27FC236}">
                <a16:creationId xmlns:a16="http://schemas.microsoft.com/office/drawing/2014/main" id="{7B33ED4D-6024-4665-E08D-508334703C19}"/>
              </a:ext>
            </a:extLst>
          </p:cNvPr>
          <p:cNvSpPr txBox="1"/>
          <p:nvPr/>
        </p:nvSpPr>
        <p:spPr>
          <a:xfrm>
            <a:off x="522514" y="8890808"/>
            <a:ext cx="4180114"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CN" sz="8000" b="0" i="0" u="none" strike="noStrike" cap="none" spc="0" normalizeH="0" baseline="0" dirty="0">
                <a:ln>
                  <a:noFill/>
                </a:ln>
                <a:solidFill>
                  <a:schemeClr val="bg1"/>
                </a:solidFill>
                <a:effectLst/>
                <a:uFillTx/>
                <a:latin typeface="+mj-lt"/>
                <a:ea typeface="+mj-ea"/>
                <a:cs typeface="+mj-cs"/>
                <a:sym typeface="YaleNew Roman"/>
              </a:rPr>
              <a:t>SNH</a:t>
            </a:r>
          </a:p>
        </p:txBody>
      </p:sp>
    </p:spTree>
    <p:extLst>
      <p:ext uri="{BB962C8B-B14F-4D97-AF65-F5344CB8AC3E}">
        <p14:creationId xmlns:p14="http://schemas.microsoft.com/office/powerpoint/2010/main" val="3143628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35" name="57_ours_snh_old.png" descr="57_ours_snh_old.png"/>
          <p:cNvPicPr>
            <a:picLocks noChangeAspect="1"/>
          </p:cNvPicPr>
          <p:nvPr/>
        </p:nvPicPr>
        <p:blipFill>
          <a:blip r:embed="rId3"/>
          <a:stretch>
            <a:fillRect/>
          </a:stretch>
        </p:blipFill>
        <p:spPr>
          <a:xfrm>
            <a:off x="6092898" y="-198669"/>
            <a:ext cx="12908576" cy="12997144"/>
          </a:xfrm>
          <a:prstGeom prst="rect">
            <a:avLst/>
          </a:prstGeom>
          <a:ln w="12700">
            <a:miter lim="400000"/>
          </a:ln>
        </p:spPr>
      </p:pic>
      <p:sp>
        <p:nvSpPr>
          <p:cNvPr id="2" name="Slide Number Placeholder 1">
            <a:extLst>
              <a:ext uri="{FF2B5EF4-FFF2-40B4-BE49-F238E27FC236}">
                <a16:creationId xmlns:a16="http://schemas.microsoft.com/office/drawing/2014/main" id="{877EA2E9-F4BC-5DB0-8A82-7133E0A831FF}"/>
              </a:ext>
            </a:extLst>
          </p:cNvPr>
          <p:cNvSpPr>
            <a:spLocks noGrp="1"/>
          </p:cNvSpPr>
          <p:nvPr>
            <p:ph type="sldNum" sz="quarter" idx="2"/>
          </p:nvPr>
        </p:nvSpPr>
        <p:spPr/>
        <p:txBody>
          <a:bodyPr/>
          <a:lstStyle/>
          <a:p>
            <a:fld id="{86CB4B4D-7CA3-9044-876B-883B54F8677D}" type="slidenum">
              <a:rPr lang="en-CN" smtClean="0"/>
              <a:t>66</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39" name="57_ours_snh_old.png" descr="57_ours_snh_old.png"/>
          <p:cNvPicPr>
            <a:picLocks noChangeAspect="1"/>
          </p:cNvPicPr>
          <p:nvPr/>
        </p:nvPicPr>
        <p:blipFill>
          <a:blip r:embed="rId3"/>
          <a:stretch>
            <a:fillRect/>
          </a:stretch>
        </p:blipFill>
        <p:spPr>
          <a:xfrm>
            <a:off x="914745" y="2416483"/>
            <a:ext cx="8116775" cy="8172466"/>
          </a:xfrm>
          <a:prstGeom prst="rect">
            <a:avLst/>
          </a:prstGeom>
          <a:ln w="12700">
            <a:miter lim="400000"/>
          </a:ln>
        </p:spPr>
      </p:pic>
      <p:pic>
        <p:nvPicPr>
          <p:cNvPr id="540" name="numClamped_compare_snh_flat.pdf" descr="numClamped_compare_snh_flat.pdf"/>
          <p:cNvPicPr>
            <a:picLocks noChangeAspect="1"/>
          </p:cNvPicPr>
          <p:nvPr/>
        </p:nvPicPr>
        <p:blipFill>
          <a:blip r:embed="rId4"/>
          <a:stretch>
            <a:fillRect/>
          </a:stretch>
        </p:blipFill>
        <p:spPr>
          <a:xfrm>
            <a:off x="9133496" y="1809698"/>
            <a:ext cx="14637398" cy="10920900"/>
          </a:xfrm>
          <a:prstGeom prst="rect">
            <a:avLst/>
          </a:prstGeom>
          <a:ln w="12700">
            <a:miter lim="400000"/>
          </a:ln>
        </p:spPr>
      </p:pic>
      <p:sp>
        <p:nvSpPr>
          <p:cNvPr id="2" name="Slide Number Placeholder 1">
            <a:extLst>
              <a:ext uri="{FF2B5EF4-FFF2-40B4-BE49-F238E27FC236}">
                <a16:creationId xmlns:a16="http://schemas.microsoft.com/office/drawing/2014/main" id="{24212D7C-F4F4-8729-F5E7-C045E34AC89D}"/>
              </a:ext>
            </a:extLst>
          </p:cNvPr>
          <p:cNvSpPr>
            <a:spLocks noGrp="1"/>
          </p:cNvSpPr>
          <p:nvPr>
            <p:ph type="sldNum" sz="quarter" idx="2"/>
          </p:nvPr>
        </p:nvSpPr>
        <p:spPr/>
        <p:txBody>
          <a:bodyPr/>
          <a:lstStyle/>
          <a:p>
            <a:fld id="{86CB4B4D-7CA3-9044-876B-883B54F8677D}" type="slidenum">
              <a:rPr lang="en-CN" smtClean="0"/>
              <a:t>67</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44" name="57_ours_snh_old.png" descr="57_ours_snh_old.png"/>
          <p:cNvPicPr>
            <a:picLocks noChangeAspect="1"/>
          </p:cNvPicPr>
          <p:nvPr/>
        </p:nvPicPr>
        <p:blipFill>
          <a:blip r:embed="rId3"/>
          <a:stretch>
            <a:fillRect/>
          </a:stretch>
        </p:blipFill>
        <p:spPr>
          <a:xfrm>
            <a:off x="914745" y="2416483"/>
            <a:ext cx="8116775" cy="8172466"/>
          </a:xfrm>
          <a:prstGeom prst="rect">
            <a:avLst/>
          </a:prstGeom>
          <a:ln w="12700">
            <a:miter lim="400000"/>
          </a:ln>
        </p:spPr>
      </p:pic>
      <p:pic>
        <p:nvPicPr>
          <p:cNvPr id="545" name="numStepsConverged_substep_snh.pdf" descr="numStepsConverged_substep_snh.pdf"/>
          <p:cNvPicPr>
            <a:picLocks noChangeAspect="1"/>
          </p:cNvPicPr>
          <p:nvPr/>
        </p:nvPicPr>
        <p:blipFill>
          <a:blip r:embed="rId4"/>
          <a:stretch>
            <a:fillRect/>
          </a:stretch>
        </p:blipFill>
        <p:spPr>
          <a:xfrm>
            <a:off x="8796563" y="1623130"/>
            <a:ext cx="14776723" cy="11017203"/>
          </a:xfrm>
          <a:prstGeom prst="rect">
            <a:avLst/>
          </a:prstGeom>
          <a:ln w="12700">
            <a:miter lim="400000"/>
          </a:ln>
        </p:spPr>
      </p:pic>
      <p:sp>
        <p:nvSpPr>
          <p:cNvPr id="2" name="Slide Number Placeholder 1">
            <a:extLst>
              <a:ext uri="{FF2B5EF4-FFF2-40B4-BE49-F238E27FC236}">
                <a16:creationId xmlns:a16="http://schemas.microsoft.com/office/drawing/2014/main" id="{0D61F160-8F9D-951E-2581-4F2683492485}"/>
              </a:ext>
            </a:extLst>
          </p:cNvPr>
          <p:cNvSpPr>
            <a:spLocks noGrp="1"/>
          </p:cNvSpPr>
          <p:nvPr>
            <p:ph type="sldNum" sz="quarter" idx="2"/>
          </p:nvPr>
        </p:nvSpPr>
        <p:spPr/>
        <p:txBody>
          <a:bodyPr/>
          <a:lstStyle/>
          <a:p>
            <a:fld id="{86CB4B4D-7CA3-9044-876B-883B54F8677D}" type="slidenum">
              <a:rPr lang="en-CN" smtClean="0"/>
              <a:t>68</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B416F77-6BAE-18BC-DB50-2879B03037FE}"/>
              </a:ext>
            </a:extLst>
          </p:cNvPr>
          <p:cNvGraphicFramePr>
            <a:graphicFrameLocks noGrp="1"/>
          </p:cNvGraphicFramePr>
          <p:nvPr>
            <p:extLst>
              <p:ext uri="{D42A27DB-BD31-4B8C-83A1-F6EECF244321}">
                <p14:modId xmlns:p14="http://schemas.microsoft.com/office/powerpoint/2010/main" val="3451938756"/>
              </p:ext>
            </p:extLst>
          </p:nvPr>
        </p:nvGraphicFramePr>
        <p:xfrm>
          <a:off x="-1" y="3046109"/>
          <a:ext cx="24384000" cy="7623782"/>
        </p:xfrm>
        <a:graphic>
          <a:graphicData uri="http://schemas.openxmlformats.org/drawingml/2006/table">
            <a:tbl>
              <a:tblPr firstRow="1" bandRow="1">
                <a:tableStyleId>{5C22544A-7EE6-4342-B048-85BDC9FD1C3A}</a:tableStyleId>
              </a:tblPr>
              <a:tblGrid>
                <a:gridCol w="658368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gridCol w="11704320">
                  <a:extLst>
                    <a:ext uri="{9D8B030D-6E8A-4147-A177-3AD203B41FA5}">
                      <a16:colId xmlns:a16="http://schemas.microsoft.com/office/drawing/2014/main" val="20002"/>
                    </a:ext>
                  </a:extLst>
                </a:gridCol>
              </a:tblGrid>
              <a:tr h="3506940">
                <a:tc gridSpan="2">
                  <a:txBody>
                    <a:bodyPr/>
                    <a:lstStyle/>
                    <a:p>
                      <a:pPr algn="ctr"/>
                      <a:r>
                        <a:rPr sz="7600" b="1">
                          <a:solidFill>
                            <a:srgbClr val="FFFFFF"/>
                          </a:solidFill>
                          <a:latin typeface="Times New Roman"/>
                        </a:rPr>
                        <a:t>Energy</a:t>
                      </a:r>
                    </a:p>
                  </a:txBody>
                  <a:tcPr anchor="ctr">
                    <a:solidFill>
                      <a:srgbClr val="000000"/>
                    </a:solidFill>
                  </a:tcPr>
                </a:tc>
                <a:tc hMerge="1">
                  <a:txBody>
                    <a:bodyPr/>
                    <a:lstStyle/>
                    <a:p>
                      <a:endParaRPr/>
                    </a:p>
                  </a:txBody>
                  <a:tcPr>
                    <a:solidFill>
                      <a:srgbClr val="000000"/>
                    </a:solidFill>
                  </a:tcPr>
                </a:tc>
                <a:tc>
                  <a:txBody>
                    <a:bodyPr/>
                    <a:lstStyle/>
                    <a:p>
                      <a:pPr algn="ctr"/>
                      <a:r>
                        <a:rPr sz="7000" b="1">
                          <a:solidFill>
                            <a:srgbClr val="FFFFFF"/>
                          </a:solidFill>
                          <a:latin typeface="Times New Roman"/>
                        </a:rPr>
                        <a:t>Clamp Reduction</a:t>
                      </a:r>
                    </a:p>
                  </a:txBody>
                  <a:tcPr anchor="ctr">
                    <a:solidFill>
                      <a:srgbClr val="000000"/>
                    </a:solidFill>
                  </a:tcPr>
                </a:tc>
                <a:extLst>
                  <a:ext uri="{0D108BD9-81ED-4DB2-BD59-A6C34878D82A}">
                    <a16:rowId xmlns:a16="http://schemas.microsoft.com/office/drawing/2014/main" val="10000"/>
                  </a:ext>
                </a:extLst>
              </a:tr>
              <a:tr h="2058421">
                <a:tc>
                  <a:txBody>
                    <a:bodyPr/>
                    <a:lstStyle/>
                    <a:p>
                      <a:pPr algn="ctr"/>
                      <a:r>
                        <a:rPr sz="7600" b="1">
                          <a:solidFill>
                            <a:srgbClr val="FFFFFF"/>
                          </a:solidFill>
                          <a:latin typeface="Times New Roman"/>
                        </a:rPr>
                        <a:t>Hairy</a:t>
                      </a:r>
                    </a:p>
                  </a:txBody>
                  <a:tcPr anchor="ctr">
                    <a:solidFill>
                      <a:srgbClr val="000000"/>
                    </a:solidFill>
                  </a:tcPr>
                </a:tc>
                <a:tc>
                  <a:txBody>
                    <a:bodyPr/>
                    <a:lstStyle/>
                    <a:p>
                      <a:pPr algn="ctr"/>
                      <a:r>
                        <a:rPr sz="7600" b="1">
                          <a:solidFill>
                            <a:srgbClr val="FFFFFF"/>
                          </a:solidFill>
                          <a:latin typeface="Times New Roman"/>
                        </a:rPr>
                        <a:t>ARAP</a:t>
                      </a:r>
                    </a:p>
                  </a:txBody>
                  <a:tcPr anchor="ctr">
                    <a:solidFill>
                      <a:srgbClr val="000000"/>
                    </a:solidFill>
                  </a:tcPr>
                </a:tc>
                <a:tc>
                  <a:txBody>
                    <a:bodyPr/>
                    <a:lstStyle/>
                    <a:p>
                      <a:pPr algn="ctr"/>
                      <a:r>
                        <a:rPr sz="7000" b="1">
                          <a:solidFill>
                            <a:srgbClr val="FFFFFF"/>
                          </a:solidFill>
                          <a:latin typeface="Times New Roman"/>
                        </a:rPr>
                        <a:t>30.42×</a:t>
                      </a:r>
                    </a:p>
                  </a:txBody>
                  <a:tcPr anchor="ctr">
                    <a:solidFill>
                      <a:srgbClr val="000000"/>
                    </a:solidFill>
                  </a:tcPr>
                </a:tc>
                <a:extLst>
                  <a:ext uri="{0D108BD9-81ED-4DB2-BD59-A6C34878D82A}">
                    <a16:rowId xmlns:a16="http://schemas.microsoft.com/office/drawing/2014/main" val="10001"/>
                  </a:ext>
                </a:extLst>
              </a:tr>
              <a:tr h="2058421">
                <a:tc>
                  <a:txBody>
                    <a:bodyPr/>
                    <a:lstStyle/>
                    <a:p>
                      <a:endParaRPr/>
                    </a:p>
                  </a:txBody>
                  <a:tcPr>
                    <a:solidFill>
                      <a:srgbClr val="000000"/>
                    </a:solidFill>
                  </a:tcPr>
                </a:tc>
                <a:tc>
                  <a:txBody>
                    <a:bodyPr/>
                    <a:lstStyle/>
                    <a:p>
                      <a:pPr algn="ctr"/>
                      <a:r>
                        <a:rPr sz="7600" b="1">
                          <a:solidFill>
                            <a:srgbClr val="FFFFFF"/>
                          </a:solidFill>
                          <a:latin typeface="Times New Roman"/>
                        </a:rPr>
                        <a:t>SNH</a:t>
                      </a:r>
                    </a:p>
                  </a:txBody>
                  <a:tcPr anchor="ctr">
                    <a:solidFill>
                      <a:srgbClr val="000000"/>
                    </a:solidFill>
                  </a:tcPr>
                </a:tc>
                <a:tc>
                  <a:txBody>
                    <a:bodyPr/>
                    <a:lstStyle/>
                    <a:p>
                      <a:pPr algn="ctr"/>
                      <a:r>
                        <a:rPr sz="7000" b="1" dirty="0">
                          <a:solidFill>
                            <a:srgbClr val="FFFFFF"/>
                          </a:solidFill>
                          <a:latin typeface="Times New Roman"/>
                        </a:rPr>
                        <a:t>20.0×</a:t>
                      </a:r>
                    </a:p>
                  </a:txBody>
                  <a:tcPr anchor="ctr">
                    <a:solidFill>
                      <a:srgbClr val="000000"/>
                    </a:solidFill>
                  </a:tcPr>
                </a:tc>
                <a:extLst>
                  <a:ext uri="{0D108BD9-81ED-4DB2-BD59-A6C34878D82A}">
                    <a16:rowId xmlns:a16="http://schemas.microsoft.com/office/drawing/2014/main" val="10002"/>
                  </a:ext>
                </a:extLst>
              </a:tr>
            </a:tbl>
          </a:graphicData>
        </a:graphic>
      </p:graphicFrame>
      <p:sp>
        <p:nvSpPr>
          <p:cNvPr id="550" name="Rectangle"/>
          <p:cNvSpPr/>
          <p:nvPr/>
        </p:nvSpPr>
        <p:spPr>
          <a:xfrm>
            <a:off x="16154648" y="7045165"/>
            <a:ext cx="4442482" cy="3223765"/>
          </a:xfrm>
          <a:prstGeom prst="rect">
            <a:avLst/>
          </a:prstGeom>
          <a:ln w="63500">
            <a:solidFill>
              <a:schemeClr val="accent5">
                <a:hueOff val="128995"/>
                <a:satOff val="10158"/>
                <a:lumOff val="-13824"/>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4454F045-A8EF-3B29-7A76-4A93B2BEA864}"/>
              </a:ext>
            </a:extLst>
          </p:cNvPr>
          <p:cNvSpPr>
            <a:spLocks noGrp="1"/>
          </p:cNvSpPr>
          <p:nvPr>
            <p:ph type="sldNum" sz="quarter" idx="2"/>
          </p:nvPr>
        </p:nvSpPr>
        <p:spPr/>
        <p:txBody>
          <a:bodyPr/>
          <a:lstStyle/>
          <a:p>
            <a:fld id="{86CB4B4D-7CA3-9044-876B-883B54F8677D}" type="slidenum">
              <a:rPr lang="en-CN" smtClean="0"/>
              <a:t>69</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9" name="Equation"/>
              <p:cNvSpPr txBox="1"/>
              <p:nvPr/>
            </p:nvSpPr>
            <p:spPr>
              <a:xfrm>
                <a:off x="8266373" y="5034413"/>
                <a:ext cx="7851254" cy="3647175"/>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12400" i="1">
                          <a:solidFill>
                            <a:srgbClr val="FEFFFE"/>
                          </a:solidFill>
                          <a:latin typeface="Cambria Math" panose="02040503050406030204" pitchFamily="18" charset="0"/>
                        </a:rPr>
                        <m:t>𝐇</m:t>
                      </m:r>
                      <m:r>
                        <a:rPr sz="12400" i="1">
                          <a:solidFill>
                            <a:srgbClr val="FEFFFE"/>
                          </a:solidFill>
                          <a:latin typeface="Cambria Math" panose="02040503050406030204" pitchFamily="18" charset="0"/>
                        </a:rPr>
                        <m:t>(</m:t>
                      </m:r>
                      <m:r>
                        <a:rPr sz="12400" i="1">
                          <a:solidFill>
                            <a:srgbClr val="FEFFFE"/>
                          </a:solidFill>
                          <a:latin typeface="Cambria Math" panose="02040503050406030204" pitchFamily="18" charset="0"/>
                        </a:rPr>
                        <m:t>𝐱</m:t>
                      </m:r>
                      <m:r>
                        <a:rPr sz="12400" i="1">
                          <a:solidFill>
                            <a:srgbClr val="FEFFFE"/>
                          </a:solidFill>
                          <a:latin typeface="Cambria Math" panose="02040503050406030204" pitchFamily="18" charset="0"/>
                        </a:rPr>
                        <m:t>)=</m:t>
                      </m:r>
                      <m:f>
                        <m:fPr>
                          <m:ctrlPr>
                            <a:rPr sz="12400" i="1">
                              <a:solidFill>
                                <a:srgbClr val="FEFFFE"/>
                              </a:solidFill>
                              <a:latin typeface="Cambria Math" panose="02040503050406030204" pitchFamily="18" charset="0"/>
                            </a:rPr>
                          </m:ctrlPr>
                        </m:fPr>
                        <m:num>
                          <m:sSup>
                            <m:sSupPr>
                              <m:ctrlPr>
                                <a:rPr sz="12400" i="1">
                                  <a:solidFill>
                                    <a:srgbClr val="FEFFFE"/>
                                  </a:solidFill>
                                  <a:latin typeface="Cambria Math" panose="02040503050406030204" pitchFamily="18" charset="0"/>
                                </a:rPr>
                              </m:ctrlPr>
                            </m:sSupPr>
                            <m:e>
                              <m:r>
                                <a:rPr sz="12400" i="1">
                                  <a:solidFill>
                                    <a:srgbClr val="FEFFFE"/>
                                  </a:solidFill>
                                  <a:latin typeface="Cambria Math" panose="02040503050406030204" pitchFamily="18" charset="0"/>
                                </a:rPr>
                                <m:t>𝜕</m:t>
                              </m:r>
                            </m:e>
                            <m:sup>
                              <m:r>
                                <a:rPr sz="12400" i="1">
                                  <a:solidFill>
                                    <a:srgbClr val="FEFFFE"/>
                                  </a:solidFill>
                                  <a:latin typeface="Cambria Math" panose="02040503050406030204" pitchFamily="18" charset="0"/>
                                </a:rPr>
                                <m:t>2</m:t>
                              </m:r>
                            </m:sup>
                          </m:sSup>
                          <m:r>
                            <m:rPr>
                              <m:sty m:val="p"/>
                            </m:rPr>
                            <a:rPr sz="12400" i="1">
                              <a:solidFill>
                                <a:srgbClr val="FEFFFE"/>
                              </a:solidFill>
                              <a:latin typeface="Cambria Math" panose="02040503050406030204" pitchFamily="18" charset="0"/>
                            </a:rPr>
                            <m:t>Ψ</m:t>
                          </m:r>
                        </m:num>
                        <m:den>
                          <m:r>
                            <a:rPr sz="12400" i="1">
                              <a:solidFill>
                                <a:srgbClr val="FEFFFE"/>
                              </a:solidFill>
                              <a:latin typeface="Cambria Math" panose="02040503050406030204" pitchFamily="18" charset="0"/>
                            </a:rPr>
                            <m:t>𝜕</m:t>
                          </m:r>
                          <m:sSup>
                            <m:sSupPr>
                              <m:ctrlPr>
                                <a:rPr sz="12400" i="1">
                                  <a:solidFill>
                                    <a:srgbClr val="FEFFFE"/>
                                  </a:solidFill>
                                  <a:latin typeface="Cambria Math" panose="02040503050406030204" pitchFamily="18" charset="0"/>
                                </a:rPr>
                              </m:ctrlPr>
                            </m:sSupPr>
                            <m:e>
                              <m:r>
                                <a:rPr sz="12400" i="1">
                                  <a:solidFill>
                                    <a:srgbClr val="FEFFFE"/>
                                  </a:solidFill>
                                  <a:latin typeface="Cambria Math" panose="02040503050406030204" pitchFamily="18" charset="0"/>
                                </a:rPr>
                                <m:t>𝐱</m:t>
                              </m:r>
                            </m:e>
                            <m:sup>
                              <m:r>
                                <a:rPr sz="12400" i="1">
                                  <a:solidFill>
                                    <a:srgbClr val="FEFFFE"/>
                                  </a:solidFill>
                                  <a:latin typeface="Cambria Math" panose="02040503050406030204" pitchFamily="18" charset="0"/>
                                </a:rPr>
                                <m:t>2</m:t>
                              </m:r>
                            </m:sup>
                          </m:sSup>
                        </m:den>
                      </m:f>
                    </m:oMath>
                  </m:oMathPara>
                </a14:m>
                <a:endParaRPr sz="12400" dirty="0">
                  <a:solidFill>
                    <a:srgbClr val="FFFFFF"/>
                  </a:solidFill>
                </a:endParaRPr>
              </a:p>
            </p:txBody>
          </p:sp>
        </mc:Choice>
        <mc:Fallback xmlns="">
          <p:sp>
            <p:nvSpPr>
              <p:cNvPr id="199" name="Equation"/>
              <p:cNvSpPr txBox="1">
                <a:spLocks noRot="1" noChangeAspect="1" noMove="1" noResize="1" noEditPoints="1" noAdjustHandles="1" noChangeArrowheads="1" noChangeShapeType="1" noTextEdit="1"/>
              </p:cNvSpPr>
              <p:nvPr/>
            </p:nvSpPr>
            <p:spPr>
              <a:xfrm>
                <a:off x="8266373" y="5034413"/>
                <a:ext cx="7851254" cy="3647175"/>
              </a:xfrm>
              <a:prstGeom prst="rect">
                <a:avLst/>
              </a:prstGeom>
              <a:blipFill>
                <a:blip r:embed="rId3"/>
                <a:stretch>
                  <a:fillRect l="-6613" r="-10645" b="-19444"/>
                </a:stretch>
              </a:blipFill>
              <a:ln w="12700">
                <a:miter lim="400000"/>
              </a:ln>
            </p:spPr>
            <p:txBody>
              <a:bodyPr/>
              <a:lstStyle/>
              <a:p>
                <a:r>
                  <a:rPr lang="en-CN">
                    <a:noFill/>
                  </a:rPr>
                  <a:t> </a:t>
                </a:r>
              </a:p>
            </p:txBody>
          </p:sp>
        </mc:Fallback>
      </mc:AlternateContent>
      <p:sp>
        <p:nvSpPr>
          <p:cNvPr id="2" name="Slide Number Placeholder 1">
            <a:extLst>
              <a:ext uri="{FF2B5EF4-FFF2-40B4-BE49-F238E27FC236}">
                <a16:creationId xmlns:a16="http://schemas.microsoft.com/office/drawing/2014/main" id="{F3658686-89C5-EFA9-BA5A-EEFAFD457AB9}"/>
              </a:ext>
            </a:extLst>
          </p:cNvPr>
          <p:cNvSpPr>
            <a:spLocks noGrp="1"/>
          </p:cNvSpPr>
          <p:nvPr>
            <p:ph type="sldNum" sz="quarter" idx="2"/>
          </p:nvPr>
        </p:nvSpPr>
        <p:spPr/>
        <p:txBody>
          <a:bodyPr/>
          <a:lstStyle/>
          <a:p>
            <a:fld id="{86CB4B4D-7CA3-9044-876B-883B54F8677D}" type="slidenum">
              <a:rPr lang="en-CN" smtClean="0"/>
              <a:t>7</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90D8B6A-F408-EDB8-8B87-90B0416642FB}"/>
              </a:ext>
            </a:extLst>
          </p:cNvPr>
          <p:cNvGraphicFramePr>
            <a:graphicFrameLocks noGrp="1"/>
          </p:cNvGraphicFramePr>
          <p:nvPr>
            <p:extLst>
              <p:ext uri="{D42A27DB-BD31-4B8C-83A1-F6EECF244321}">
                <p14:modId xmlns:p14="http://schemas.microsoft.com/office/powerpoint/2010/main" val="3962934061"/>
              </p:ext>
            </p:extLst>
          </p:nvPr>
        </p:nvGraphicFramePr>
        <p:xfrm>
          <a:off x="1869750" y="4159662"/>
          <a:ext cx="21000507" cy="5396676"/>
        </p:xfrm>
        <a:graphic>
          <a:graphicData uri="http://schemas.openxmlformats.org/drawingml/2006/table">
            <a:tbl>
              <a:tblPr firstRow="1" bandRow="1">
                <a:tableStyleId>{5C22544A-7EE6-4342-B048-85BDC9FD1C3A}</a:tableStyleId>
              </a:tblPr>
              <a:tblGrid>
                <a:gridCol w="4830117">
                  <a:extLst>
                    <a:ext uri="{9D8B030D-6E8A-4147-A177-3AD203B41FA5}">
                      <a16:colId xmlns:a16="http://schemas.microsoft.com/office/drawing/2014/main" val="20000"/>
                    </a:ext>
                  </a:extLst>
                </a:gridCol>
                <a:gridCol w="4410106">
                  <a:extLst>
                    <a:ext uri="{9D8B030D-6E8A-4147-A177-3AD203B41FA5}">
                      <a16:colId xmlns:a16="http://schemas.microsoft.com/office/drawing/2014/main" val="20001"/>
                    </a:ext>
                  </a:extLst>
                </a:gridCol>
                <a:gridCol w="5880142">
                  <a:extLst>
                    <a:ext uri="{9D8B030D-6E8A-4147-A177-3AD203B41FA5}">
                      <a16:colId xmlns:a16="http://schemas.microsoft.com/office/drawing/2014/main" val="20002"/>
                    </a:ext>
                  </a:extLst>
                </a:gridCol>
                <a:gridCol w="5880142">
                  <a:extLst>
                    <a:ext uri="{9D8B030D-6E8A-4147-A177-3AD203B41FA5}">
                      <a16:colId xmlns:a16="http://schemas.microsoft.com/office/drawing/2014/main" val="20003"/>
                    </a:ext>
                  </a:extLst>
                </a:gridCol>
              </a:tblGrid>
              <a:tr h="1511070">
                <a:tc gridSpan="2">
                  <a:txBody>
                    <a:bodyPr/>
                    <a:lstStyle/>
                    <a:p>
                      <a:endParaRPr/>
                    </a:p>
                  </a:txBody>
                  <a:tcPr>
                    <a:solidFill>
                      <a:srgbClr val="000000"/>
                    </a:solidFill>
                  </a:tcPr>
                </a:tc>
                <a:tc hMerge="1">
                  <a:txBody>
                    <a:bodyPr/>
                    <a:lstStyle/>
                    <a:p>
                      <a:endParaRPr/>
                    </a:p>
                  </a:txBody>
                  <a:tcPr>
                    <a:solidFill>
                      <a:srgbClr val="000000"/>
                    </a:solidFill>
                  </a:tcPr>
                </a:tc>
                <a:tc gridSpan="2">
                  <a:txBody>
                    <a:bodyPr/>
                    <a:lstStyle/>
                    <a:p>
                      <a:pPr algn="ctr"/>
                      <a:r>
                        <a:rPr sz="5600" b="1">
                          <a:solidFill>
                            <a:srgbClr val="FFFFFF"/>
                          </a:solidFill>
                          <a:latin typeface="Times New Roman"/>
                        </a:rPr>
                        <a:t>Our Speedup over</a:t>
                      </a:r>
                    </a:p>
                  </a:txBody>
                  <a:tcPr anchor="ctr">
                    <a:solidFill>
                      <a:srgbClr val="000000"/>
                    </a:solidFill>
                  </a:tcPr>
                </a:tc>
                <a:tc hMerge="1">
                  <a:txBody>
                    <a:bodyPr/>
                    <a:lstStyle/>
                    <a:p>
                      <a:endParaRPr/>
                    </a:p>
                  </a:txBody>
                  <a:tcPr>
                    <a:solidFill>
                      <a:srgbClr val="000000"/>
                    </a:solidFill>
                  </a:tcPr>
                </a:tc>
                <a:extLst>
                  <a:ext uri="{0D108BD9-81ED-4DB2-BD59-A6C34878D82A}">
                    <a16:rowId xmlns:a16="http://schemas.microsoft.com/office/drawing/2014/main" val="10000"/>
                  </a:ext>
                </a:extLst>
              </a:tr>
              <a:tr h="1295202">
                <a:tc gridSpan="2">
                  <a:txBody>
                    <a:bodyPr/>
                    <a:lstStyle/>
                    <a:p>
                      <a:pPr algn="ctr"/>
                      <a:r>
                        <a:rPr sz="5600" b="1">
                          <a:solidFill>
                            <a:srgbClr val="FFFFFF"/>
                          </a:solidFill>
                          <a:latin typeface="Times New Roman"/>
                        </a:rPr>
                        <a:t>Energy</a:t>
                      </a:r>
                    </a:p>
                  </a:txBody>
                  <a:tcPr anchor="ctr">
                    <a:solidFill>
                      <a:srgbClr val="000000"/>
                    </a:solidFill>
                  </a:tcPr>
                </a:tc>
                <a:tc hMerge="1">
                  <a:txBody>
                    <a:bodyPr/>
                    <a:lstStyle/>
                    <a:p>
                      <a:endParaRPr/>
                    </a:p>
                  </a:txBody>
                  <a:tcPr>
                    <a:solidFill>
                      <a:srgbClr val="000000"/>
                    </a:solidFill>
                  </a:tcPr>
                </a:tc>
                <a:tc>
                  <a:txBody>
                    <a:bodyPr/>
                    <a:lstStyle/>
                    <a:p>
                      <a:pPr algn="ctr"/>
                      <a:r>
                        <a:rPr sz="5000" b="1">
                          <a:solidFill>
                            <a:srgbClr val="FFFFFF"/>
                          </a:solidFill>
                          <a:latin typeface="Times New Roman"/>
                        </a:rPr>
                        <a:t>F-based 0</a:t>
                      </a:r>
                    </a:p>
                  </a:txBody>
                  <a:tcPr anchor="ctr">
                    <a:solidFill>
                      <a:srgbClr val="000000"/>
                    </a:solidFill>
                  </a:tcPr>
                </a:tc>
                <a:tc>
                  <a:txBody>
                    <a:bodyPr/>
                    <a:lstStyle/>
                    <a:p>
                      <a:pPr algn="ctr"/>
                      <a:r>
                        <a:rPr sz="5000" b="1">
                          <a:solidFill>
                            <a:srgbClr val="FFFFFF"/>
                          </a:solidFill>
                          <a:latin typeface="Times New Roman"/>
                        </a:rPr>
                        <a:t>F-based Abs.</a:t>
                      </a:r>
                    </a:p>
                  </a:txBody>
                  <a:tcPr anchor="ctr">
                    <a:solidFill>
                      <a:srgbClr val="000000"/>
                    </a:solidFill>
                  </a:tcPr>
                </a:tc>
                <a:extLst>
                  <a:ext uri="{0D108BD9-81ED-4DB2-BD59-A6C34878D82A}">
                    <a16:rowId xmlns:a16="http://schemas.microsoft.com/office/drawing/2014/main" val="10001"/>
                  </a:ext>
                </a:extLst>
              </a:tr>
              <a:tr h="1295202">
                <a:tc>
                  <a:txBody>
                    <a:bodyPr/>
                    <a:lstStyle/>
                    <a:p>
                      <a:pPr algn="ctr"/>
                      <a:r>
                        <a:rPr sz="5600" b="1">
                          <a:solidFill>
                            <a:srgbClr val="FFFFFF"/>
                          </a:solidFill>
                          <a:latin typeface="Times New Roman"/>
                        </a:rPr>
                        <a:t>Hairy</a:t>
                      </a:r>
                    </a:p>
                  </a:txBody>
                  <a:tcPr anchor="ctr">
                    <a:solidFill>
                      <a:srgbClr val="000000"/>
                    </a:solidFill>
                  </a:tcPr>
                </a:tc>
                <a:tc>
                  <a:txBody>
                    <a:bodyPr/>
                    <a:lstStyle/>
                    <a:p>
                      <a:pPr algn="ctr"/>
                      <a:r>
                        <a:rPr sz="5600" b="1">
                          <a:solidFill>
                            <a:srgbClr val="FFFFFF"/>
                          </a:solidFill>
                          <a:latin typeface="Times New Roman"/>
                        </a:rPr>
                        <a:t>ARAP</a:t>
                      </a:r>
                    </a:p>
                  </a:txBody>
                  <a:tcPr anchor="ctr">
                    <a:solidFill>
                      <a:srgbClr val="000000"/>
                    </a:solidFill>
                  </a:tcPr>
                </a:tc>
                <a:tc>
                  <a:txBody>
                    <a:bodyPr/>
                    <a:lstStyle/>
                    <a:p>
                      <a:pPr algn="ctr"/>
                      <a:r>
                        <a:rPr sz="5600" b="1">
                          <a:solidFill>
                            <a:srgbClr val="FFFFFF"/>
                          </a:solidFill>
                          <a:latin typeface="Times New Roman"/>
                        </a:rPr>
                        <a:t>1.83×</a:t>
                      </a:r>
                    </a:p>
                  </a:txBody>
                  <a:tcPr anchor="ctr">
                    <a:solidFill>
                      <a:srgbClr val="000000"/>
                    </a:solidFill>
                  </a:tcPr>
                </a:tc>
                <a:tc>
                  <a:txBody>
                    <a:bodyPr/>
                    <a:lstStyle/>
                    <a:p>
                      <a:pPr algn="ctr"/>
                      <a:r>
                        <a:rPr sz="5600" b="1">
                          <a:solidFill>
                            <a:srgbClr val="FFFFFF"/>
                          </a:solidFill>
                          <a:latin typeface="Times New Roman"/>
                        </a:rPr>
                        <a:t>2.64×</a:t>
                      </a:r>
                    </a:p>
                  </a:txBody>
                  <a:tcPr anchor="ctr">
                    <a:solidFill>
                      <a:srgbClr val="000000"/>
                    </a:solidFill>
                  </a:tcPr>
                </a:tc>
                <a:extLst>
                  <a:ext uri="{0D108BD9-81ED-4DB2-BD59-A6C34878D82A}">
                    <a16:rowId xmlns:a16="http://schemas.microsoft.com/office/drawing/2014/main" val="10002"/>
                  </a:ext>
                </a:extLst>
              </a:tr>
              <a:tr h="1295202">
                <a:tc>
                  <a:txBody>
                    <a:bodyPr/>
                    <a:lstStyle/>
                    <a:p>
                      <a:endParaRPr/>
                    </a:p>
                  </a:txBody>
                  <a:tcPr>
                    <a:solidFill>
                      <a:srgbClr val="000000"/>
                    </a:solidFill>
                  </a:tcPr>
                </a:tc>
                <a:tc>
                  <a:txBody>
                    <a:bodyPr/>
                    <a:lstStyle/>
                    <a:p>
                      <a:pPr algn="ctr"/>
                      <a:r>
                        <a:rPr sz="5600" b="1">
                          <a:solidFill>
                            <a:srgbClr val="FFFFFF"/>
                          </a:solidFill>
                          <a:latin typeface="Times New Roman"/>
                        </a:rPr>
                        <a:t>SNH</a:t>
                      </a:r>
                    </a:p>
                  </a:txBody>
                  <a:tcPr anchor="ctr">
                    <a:solidFill>
                      <a:srgbClr val="000000"/>
                    </a:solidFill>
                  </a:tcPr>
                </a:tc>
                <a:tc>
                  <a:txBody>
                    <a:bodyPr/>
                    <a:lstStyle/>
                    <a:p>
                      <a:pPr algn="ctr"/>
                      <a:r>
                        <a:rPr sz="5600" b="1">
                          <a:solidFill>
                            <a:srgbClr val="FFFFFF"/>
                          </a:solidFill>
                          <a:latin typeface="Times New Roman"/>
                        </a:rPr>
                        <a:t>2.03×</a:t>
                      </a:r>
                    </a:p>
                  </a:txBody>
                  <a:tcPr anchor="ctr">
                    <a:solidFill>
                      <a:srgbClr val="000000"/>
                    </a:solidFill>
                  </a:tcPr>
                </a:tc>
                <a:tc>
                  <a:txBody>
                    <a:bodyPr/>
                    <a:lstStyle/>
                    <a:p>
                      <a:pPr algn="ctr"/>
                      <a:r>
                        <a:rPr sz="5600" b="1" dirty="0">
                          <a:solidFill>
                            <a:srgbClr val="FFFFFF"/>
                          </a:solidFill>
                          <a:latin typeface="Times New Roman"/>
                        </a:rPr>
                        <a:t>2.84×</a:t>
                      </a:r>
                    </a:p>
                  </a:txBody>
                  <a:tcPr anchor="ctr">
                    <a:solidFill>
                      <a:srgbClr val="000000"/>
                    </a:solidFill>
                  </a:tcPr>
                </a:tc>
                <a:extLst>
                  <a:ext uri="{0D108BD9-81ED-4DB2-BD59-A6C34878D82A}">
                    <a16:rowId xmlns:a16="http://schemas.microsoft.com/office/drawing/2014/main" val="10003"/>
                  </a:ext>
                </a:extLst>
              </a:tr>
            </a:tbl>
          </a:graphicData>
        </a:graphic>
      </p:graphicFrame>
      <p:sp>
        <p:nvSpPr>
          <p:cNvPr id="556" name="Rectangle"/>
          <p:cNvSpPr/>
          <p:nvPr/>
        </p:nvSpPr>
        <p:spPr>
          <a:xfrm>
            <a:off x="12089879" y="7036746"/>
            <a:ext cx="9428772" cy="2465306"/>
          </a:xfrm>
          <a:prstGeom prst="rect">
            <a:avLst/>
          </a:prstGeom>
          <a:ln w="63500">
            <a:solidFill>
              <a:schemeClr val="accent5">
                <a:hueOff val="128995"/>
                <a:satOff val="10158"/>
                <a:lumOff val="-13824"/>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3AED3D83-45CA-BBA2-E574-C39B252BAE3D}"/>
              </a:ext>
            </a:extLst>
          </p:cNvPr>
          <p:cNvSpPr>
            <a:spLocks noGrp="1"/>
          </p:cNvSpPr>
          <p:nvPr>
            <p:ph type="sldNum" sz="quarter" idx="2"/>
          </p:nvPr>
        </p:nvSpPr>
        <p:spPr/>
        <p:txBody>
          <a:bodyPr/>
          <a:lstStyle/>
          <a:p>
            <a:fld id="{86CB4B4D-7CA3-9044-876B-883B54F8677D}" type="slidenum">
              <a:rPr lang="en-CN" smtClean="0"/>
              <a:t>70</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ED3D83-45CA-BBA2-E574-C39B252BAE3D}"/>
              </a:ext>
            </a:extLst>
          </p:cNvPr>
          <p:cNvSpPr>
            <a:spLocks noGrp="1"/>
          </p:cNvSpPr>
          <p:nvPr>
            <p:ph type="sldNum" sz="quarter" idx="2"/>
          </p:nvPr>
        </p:nvSpPr>
        <p:spPr/>
        <p:txBody>
          <a:bodyPr/>
          <a:lstStyle/>
          <a:p>
            <a:fld id="{86CB4B4D-7CA3-9044-876B-883B54F8677D}" type="slidenum">
              <a:rPr lang="en-CN" smtClean="0"/>
              <a:t>71</a:t>
            </a:fld>
            <a:endParaRPr lang="en-CN"/>
          </a:p>
        </p:txBody>
      </p:sp>
      <p:sp>
        <p:nvSpPr>
          <p:cNvPr id="4" name="TextBox 3">
            <a:extLst>
              <a:ext uri="{FF2B5EF4-FFF2-40B4-BE49-F238E27FC236}">
                <a16:creationId xmlns:a16="http://schemas.microsoft.com/office/drawing/2014/main" id="{745108A9-67AD-8E2D-DF7A-D56B2B27573F}"/>
              </a:ext>
            </a:extLst>
          </p:cNvPr>
          <p:cNvSpPr txBox="1"/>
          <p:nvPr/>
        </p:nvSpPr>
        <p:spPr>
          <a:xfrm>
            <a:off x="-372979" y="905471"/>
            <a:ext cx="12200020" cy="1846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N" dirty="0"/>
              <a:t>Future Work</a:t>
            </a:r>
          </a:p>
        </p:txBody>
      </p:sp>
      <p:sp>
        <p:nvSpPr>
          <p:cNvPr id="5" name="A Spectral Preconditioner for PCG…">
            <a:extLst>
              <a:ext uri="{FF2B5EF4-FFF2-40B4-BE49-F238E27FC236}">
                <a16:creationId xmlns:a16="http://schemas.microsoft.com/office/drawing/2014/main" id="{816C8520-B519-F1C0-3E18-B51060C2BFC9}"/>
              </a:ext>
            </a:extLst>
          </p:cNvPr>
          <p:cNvSpPr txBox="1">
            <a:spLocks/>
          </p:cNvSpPr>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a:lstStyle>
          <a:p>
            <a:pPr hangingPunct="1">
              <a:lnSpc>
                <a:spcPct val="240000"/>
              </a:lnSpc>
              <a:buFontTx/>
              <a:buChar char="❖"/>
              <a:defRPr sz="6600">
                <a:latin typeface="+mj-lt"/>
                <a:ea typeface="+mj-ea"/>
                <a:cs typeface="+mj-cs"/>
                <a:sym typeface="YaleNew Roman"/>
              </a:defRPr>
            </a:pPr>
            <a:r>
              <a:rPr lang="en-US" sz="6600" dirty="0">
                <a:latin typeface="+mj-lt"/>
                <a:ea typeface="+mj-ea"/>
                <a:cs typeface="+mj-cs"/>
                <a:sym typeface="YaleNew Roman"/>
              </a:rPr>
              <a:t>3D spatial </a:t>
            </a:r>
            <a:r>
              <a:rPr lang="en-US" sz="6600" dirty="0" err="1">
                <a:latin typeface="+mj-lt"/>
                <a:ea typeface="+mj-ea"/>
                <a:cs typeface="+mj-cs"/>
                <a:sym typeface="YaleNew Roman"/>
              </a:rPr>
              <a:t>eigenanalysis</a:t>
            </a:r>
            <a:endParaRPr lang="en-US" sz="6600" dirty="0">
              <a:latin typeface="+mj-lt"/>
              <a:ea typeface="+mj-ea"/>
              <a:cs typeface="+mj-cs"/>
              <a:sym typeface="YaleNew Roman"/>
            </a:endParaRPr>
          </a:p>
          <a:p>
            <a:pPr hangingPunct="1">
              <a:lnSpc>
                <a:spcPct val="240000"/>
              </a:lnSpc>
              <a:buFontTx/>
              <a:buChar char="❖"/>
              <a:defRPr sz="6600">
                <a:latin typeface="+mj-lt"/>
                <a:ea typeface="+mj-ea"/>
                <a:cs typeface="+mj-cs"/>
                <a:sym typeface="YaleNew Roman"/>
              </a:defRPr>
            </a:pPr>
            <a:r>
              <a:rPr lang="en-US" sz="6600" dirty="0">
                <a:latin typeface="+mj-lt"/>
                <a:ea typeface="+mj-ea"/>
                <a:cs typeface="+mj-cs"/>
                <a:sym typeface="YaleNew Roman"/>
              </a:rPr>
              <a:t>Different base preconditioners</a:t>
            </a:r>
          </a:p>
          <a:p>
            <a:pPr marL="0" indent="0" hangingPunct="1">
              <a:lnSpc>
                <a:spcPct val="240000"/>
              </a:lnSpc>
              <a:buNone/>
              <a:defRPr sz="6600">
                <a:latin typeface="+mj-lt"/>
                <a:ea typeface="+mj-ea"/>
                <a:cs typeface="+mj-cs"/>
                <a:sym typeface="YaleNew Roman"/>
              </a:defRPr>
            </a:pPr>
            <a:endParaRPr lang="en-US" sz="6600" dirty="0">
              <a:latin typeface="+mj-lt"/>
              <a:ea typeface="+mj-ea"/>
              <a:cs typeface="+mj-cs"/>
              <a:sym typeface="YaleNew Roman"/>
            </a:endParaRPr>
          </a:p>
        </p:txBody>
      </p:sp>
    </p:spTree>
    <p:extLst>
      <p:ext uri="{BB962C8B-B14F-4D97-AF65-F5344CB8AC3E}">
        <p14:creationId xmlns:p14="http://schemas.microsoft.com/office/powerpoint/2010/main" val="766693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nimOnly">
            <a:hlinkClick r:id="" action="ppaction://media"/>
            <a:extLst>
              <a:ext uri="{FF2B5EF4-FFF2-40B4-BE49-F238E27FC236}">
                <a16:creationId xmlns:a16="http://schemas.microsoft.com/office/drawing/2014/main" id="{01382F4F-8DD3-77C9-274C-D4DE8904B2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24384000" cy="13716000"/>
          </a:xfrm>
          <a:prstGeom prst="rect">
            <a:avLst/>
          </a:prstGeom>
        </p:spPr>
      </p:pic>
      <p:sp>
        <p:nvSpPr>
          <p:cNvPr id="2" name="Slide Number Placeholder 1">
            <a:extLst>
              <a:ext uri="{FF2B5EF4-FFF2-40B4-BE49-F238E27FC236}">
                <a16:creationId xmlns:a16="http://schemas.microsoft.com/office/drawing/2014/main" id="{A1E26CF8-F442-B0DC-C290-18837E1D97A3}"/>
              </a:ext>
            </a:extLst>
          </p:cNvPr>
          <p:cNvSpPr>
            <a:spLocks noGrp="1"/>
          </p:cNvSpPr>
          <p:nvPr>
            <p:ph type="sldNum" sz="quarter" idx="2"/>
          </p:nvPr>
        </p:nvSpPr>
        <p:spPr/>
        <p:txBody>
          <a:bodyPr/>
          <a:lstStyle/>
          <a:p>
            <a:fld id="{86CB4B4D-7CA3-9044-876B-883B54F8677D}" type="slidenum">
              <a:rPr lang="en-CN" smtClean="0"/>
              <a:t>72</a:t>
            </a:fld>
            <a:endParaRPr lang="en-CN"/>
          </a:p>
        </p:txBody>
      </p:sp>
      <p:sp>
        <p:nvSpPr>
          <p:cNvPr id="4" name="Rectangle 3">
            <a:extLst>
              <a:ext uri="{FF2B5EF4-FFF2-40B4-BE49-F238E27FC236}">
                <a16:creationId xmlns:a16="http://schemas.microsoft.com/office/drawing/2014/main" id="{776BBECE-F3E6-42EF-CF51-25D5E728C135}"/>
              </a:ext>
            </a:extLst>
          </p:cNvPr>
          <p:cNvSpPr/>
          <p:nvPr/>
        </p:nvSpPr>
        <p:spPr>
          <a:xfrm>
            <a:off x="-118775" y="-264695"/>
            <a:ext cx="24977558" cy="14245390"/>
          </a:xfrm>
          <a:prstGeom prst="rect">
            <a:avLst/>
          </a:prstGeom>
          <a:solidFill>
            <a:srgbClr val="000000">
              <a:alpha val="72157"/>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CN"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01C16AA0-C8D0-2FEF-5A66-E7A66DCBA652}"/>
              </a:ext>
            </a:extLst>
          </p:cNvPr>
          <p:cNvSpPr txBox="1"/>
          <p:nvPr/>
        </p:nvSpPr>
        <p:spPr>
          <a:xfrm>
            <a:off x="1140758" y="5934670"/>
            <a:ext cx="23243242" cy="1846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CN" b="1" i="1"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364586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E266E3-CFE9-7830-F515-ED325DC74EAA}"/>
              </a:ext>
            </a:extLst>
          </p:cNvPr>
          <p:cNvPicPr>
            <a:picLocks noChangeAspect="1"/>
          </p:cNvPicPr>
          <p:nvPr/>
        </p:nvPicPr>
        <p:blipFill>
          <a:blip r:embed="rId3"/>
          <a:stretch>
            <a:fillRect/>
          </a:stretch>
        </p:blipFill>
        <p:spPr>
          <a:xfrm>
            <a:off x="2235641" y="1264025"/>
            <a:ext cx="21025036" cy="12451975"/>
          </a:xfrm>
          <a:prstGeom prst="rect">
            <a:avLst/>
          </a:prstGeom>
        </p:spPr>
      </p:pic>
      <p:sp>
        <p:nvSpPr>
          <p:cNvPr id="3" name="Slide Number Placeholder 2">
            <a:extLst>
              <a:ext uri="{FF2B5EF4-FFF2-40B4-BE49-F238E27FC236}">
                <a16:creationId xmlns:a16="http://schemas.microsoft.com/office/drawing/2014/main" id="{E1272670-44F3-E96D-AF10-70C982E2EBAB}"/>
              </a:ext>
            </a:extLst>
          </p:cNvPr>
          <p:cNvSpPr>
            <a:spLocks noGrp="1"/>
          </p:cNvSpPr>
          <p:nvPr>
            <p:ph type="sldNum" sz="quarter" idx="2"/>
          </p:nvPr>
        </p:nvSpPr>
        <p:spPr/>
        <p:txBody>
          <a:bodyPr/>
          <a:lstStyle/>
          <a:p>
            <a:fld id="{86CB4B4D-7CA3-9044-876B-883B54F8677D}" type="slidenum">
              <a:rPr lang="en-CN" smtClean="0"/>
              <a:t>8</a:t>
            </a:fld>
            <a:endParaRPr lang="en-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9" name="Equation"/>
              <p:cNvSpPr txBox="1"/>
              <p:nvPr/>
            </p:nvSpPr>
            <p:spPr>
              <a:xfrm>
                <a:off x="5181865" y="1056015"/>
                <a:ext cx="2895116" cy="1304533"/>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11000" i="1">
                              <a:solidFill>
                                <a:srgbClr val="FEFFFE"/>
                              </a:solidFill>
                              <a:latin typeface="Cambria Math" panose="02040503050406030204" pitchFamily="18" charset="0"/>
                            </a:rPr>
                          </m:ctrlPr>
                        </m:sSubPr>
                        <m:e>
                          <m:r>
                            <a:rPr sz="11000" i="1">
                              <a:solidFill>
                                <a:srgbClr val="FEFFFE"/>
                              </a:solidFill>
                              <a:latin typeface="Cambria Math" panose="02040503050406030204" pitchFamily="18" charset="0"/>
                            </a:rPr>
                            <m:t>𝐇</m:t>
                          </m:r>
                        </m:e>
                        <m:sub>
                          <m:r>
                            <a:rPr sz="11000" i="1">
                              <a:solidFill>
                                <a:srgbClr val="FEFFFE"/>
                              </a:solidFill>
                              <a:latin typeface="Cambria Math" panose="02040503050406030204" pitchFamily="18" charset="0"/>
                            </a:rPr>
                            <m:t>𝑖</m:t>
                          </m:r>
                        </m:sub>
                      </m:sSub>
                      <m:r>
                        <a:rPr sz="11000" i="1">
                          <a:solidFill>
                            <a:srgbClr val="FEFFFE"/>
                          </a:solidFill>
                          <a:latin typeface="Cambria Math" panose="02040503050406030204" pitchFamily="18" charset="0"/>
                        </a:rPr>
                        <m:t>(</m:t>
                      </m:r>
                      <m:r>
                        <a:rPr sz="11000" i="1">
                          <a:solidFill>
                            <a:srgbClr val="FEFFFE"/>
                          </a:solidFill>
                          <a:latin typeface="Cambria Math" panose="02040503050406030204" pitchFamily="18" charset="0"/>
                        </a:rPr>
                        <m:t>𝐱</m:t>
                      </m:r>
                      <m:r>
                        <a:rPr sz="11000" i="1">
                          <a:solidFill>
                            <a:srgbClr val="FEFFFE"/>
                          </a:solidFill>
                          <a:latin typeface="Cambria Math" panose="02040503050406030204" pitchFamily="18" charset="0"/>
                        </a:rPr>
                        <m:t>)</m:t>
                      </m:r>
                    </m:oMath>
                  </m:oMathPara>
                </a14:m>
                <a:endParaRPr sz="11000">
                  <a:solidFill>
                    <a:srgbClr val="FFFFFF"/>
                  </a:solidFill>
                </a:endParaRPr>
              </a:p>
            </p:txBody>
          </p:sp>
        </mc:Choice>
        <mc:Fallback xmlns="">
          <p:sp>
            <p:nvSpPr>
              <p:cNvPr id="229" name="Equation"/>
              <p:cNvSpPr txBox="1">
                <a:spLocks noRot="1" noChangeAspect="1" noMove="1" noResize="1" noEditPoints="1" noAdjustHandles="1" noChangeArrowheads="1" noChangeShapeType="1" noTextEdit="1"/>
              </p:cNvSpPr>
              <p:nvPr/>
            </p:nvSpPr>
            <p:spPr>
              <a:xfrm>
                <a:off x="5181865" y="1056015"/>
                <a:ext cx="2895116" cy="1304533"/>
              </a:xfrm>
              <a:prstGeom prst="rect">
                <a:avLst/>
              </a:prstGeom>
              <a:blipFill>
                <a:blip r:embed="rId3"/>
                <a:stretch>
                  <a:fillRect l="-16228" t="-1942" r="-39035" b="-72816"/>
                </a:stretch>
              </a:blipFill>
              <a:ln w="12700">
                <a:miter lim="400000"/>
              </a:ln>
            </p:spPr>
            <p:txBody>
              <a:bodyPr/>
              <a:lstStyle/>
              <a:p>
                <a:r>
                  <a:rPr lang="en-CN">
                    <a:noFill/>
                  </a:rPr>
                  <a:t> </a:t>
                </a:r>
              </a:p>
            </p:txBody>
          </p:sp>
        </mc:Fallback>
      </mc:AlternateContent>
      <p:pic>
        <p:nvPicPr>
          <p:cNvPr id="230" name="2squares_4tris_mesh_to_hessian_opacity copy 2.png" descr="2squares_4tris_mesh_to_hessian_opacity copy 2.png"/>
          <p:cNvPicPr>
            <a:picLocks noChangeAspect="1"/>
          </p:cNvPicPr>
          <p:nvPr/>
        </p:nvPicPr>
        <p:blipFill>
          <a:blip r:embed="rId4"/>
          <a:stretch>
            <a:fillRect/>
          </a:stretch>
        </p:blipFill>
        <p:spPr>
          <a:xfrm>
            <a:off x="3871338" y="2857385"/>
            <a:ext cx="4669602" cy="4828432"/>
          </a:xfrm>
          <a:prstGeom prst="rect">
            <a:avLst/>
          </a:prstGeom>
          <a:ln w="12700">
            <a:miter lim="400000"/>
          </a:ln>
        </p:spPr>
      </p:pic>
      <p:sp>
        <p:nvSpPr>
          <p:cNvPr id="231" name="Line"/>
          <p:cNvSpPr/>
          <p:nvPr/>
        </p:nvSpPr>
        <p:spPr>
          <a:xfrm flipV="1">
            <a:off x="5430389" y="2857385"/>
            <a:ext cx="1" cy="4828432"/>
          </a:xfrm>
          <a:prstGeom prst="line">
            <a:avLst/>
          </a:prstGeom>
          <a:ln>
            <a:solidFill>
              <a:srgbClr val="6C6C6C"/>
            </a:solidFill>
            <a:miter lim="400000"/>
          </a:ln>
        </p:spPr>
        <p:txBody>
          <a:bodyPr lIns="50800" tIns="50800" rIns="50800" bIns="50800" anchor="ctr"/>
          <a:lstStyle/>
          <a:p>
            <a:endParaRPr/>
          </a:p>
        </p:txBody>
      </p:sp>
      <p:sp>
        <p:nvSpPr>
          <p:cNvPr id="232" name="Line"/>
          <p:cNvSpPr/>
          <p:nvPr/>
        </p:nvSpPr>
        <p:spPr>
          <a:xfrm flipV="1">
            <a:off x="7000839" y="2857386"/>
            <a:ext cx="1" cy="4828431"/>
          </a:xfrm>
          <a:prstGeom prst="line">
            <a:avLst/>
          </a:prstGeom>
          <a:ln>
            <a:solidFill>
              <a:srgbClr val="6C6C6C"/>
            </a:solidFill>
            <a:miter lim="400000"/>
          </a:ln>
        </p:spPr>
        <p:txBody>
          <a:bodyPr lIns="50800" tIns="50800" rIns="50800" bIns="50800" anchor="ctr"/>
          <a:lstStyle/>
          <a:p>
            <a:endParaRPr/>
          </a:p>
        </p:txBody>
      </p:sp>
      <p:sp>
        <p:nvSpPr>
          <p:cNvPr id="233" name="Line"/>
          <p:cNvSpPr/>
          <p:nvPr/>
        </p:nvSpPr>
        <p:spPr>
          <a:xfrm>
            <a:off x="3871338" y="4494565"/>
            <a:ext cx="4669602" cy="1"/>
          </a:xfrm>
          <a:prstGeom prst="line">
            <a:avLst/>
          </a:prstGeom>
          <a:ln>
            <a:solidFill>
              <a:srgbClr val="6C6C6C"/>
            </a:solidFill>
            <a:miter lim="400000"/>
          </a:ln>
        </p:spPr>
        <p:txBody>
          <a:bodyPr lIns="50800" tIns="50800" rIns="50800" bIns="50800" anchor="ctr"/>
          <a:lstStyle/>
          <a:p>
            <a:endParaRPr/>
          </a:p>
        </p:txBody>
      </p:sp>
      <p:sp>
        <p:nvSpPr>
          <p:cNvPr id="234" name="Line"/>
          <p:cNvSpPr/>
          <p:nvPr/>
        </p:nvSpPr>
        <p:spPr>
          <a:xfrm>
            <a:off x="3871338" y="6066895"/>
            <a:ext cx="4669602" cy="1"/>
          </a:xfrm>
          <a:prstGeom prst="line">
            <a:avLst/>
          </a:prstGeom>
          <a:ln>
            <a:solidFill>
              <a:srgbClr val="6C6C6C"/>
            </a:solidFill>
            <a:miter lim="400000"/>
          </a:ln>
        </p:spPr>
        <p:txBody>
          <a:bodyPr lIns="50800" tIns="50800" rIns="50800" bIns="50800" anchor="ctr"/>
          <a:lstStyle/>
          <a:p>
            <a:endParaRPr/>
          </a:p>
        </p:txBody>
      </p:sp>
      <p:sp>
        <p:nvSpPr>
          <p:cNvPr id="235" name="Rectangle"/>
          <p:cNvSpPr/>
          <p:nvPr/>
        </p:nvSpPr>
        <p:spPr>
          <a:xfrm>
            <a:off x="3781286" y="2850006"/>
            <a:ext cx="3298206" cy="3202648"/>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36" name="Rectangle"/>
          <p:cNvSpPr/>
          <p:nvPr/>
        </p:nvSpPr>
        <p:spPr>
          <a:xfrm>
            <a:off x="7032122" y="2823601"/>
            <a:ext cx="1488117" cy="3255459"/>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37" name="Rectangle"/>
          <p:cNvSpPr/>
          <p:nvPr/>
        </p:nvSpPr>
        <p:spPr>
          <a:xfrm>
            <a:off x="3801797" y="6067537"/>
            <a:ext cx="3206385" cy="1580926"/>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38" name="Rectangle"/>
          <p:cNvSpPr/>
          <p:nvPr/>
        </p:nvSpPr>
        <p:spPr>
          <a:xfrm>
            <a:off x="7032122" y="6087337"/>
            <a:ext cx="1488117" cy="1541325"/>
          </a:xfrm>
          <a:prstGeom prst="rect">
            <a:avLst/>
          </a:prstGeom>
          <a:ln w="76200">
            <a:solidFill>
              <a:schemeClr val="accent3">
                <a:hueOff val="-385756"/>
                <a:satOff val="-32155"/>
                <a:lumOff val="17967"/>
              </a:schemeClr>
            </a:solidFill>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 name="Slide Number Placeholder 1">
            <a:extLst>
              <a:ext uri="{FF2B5EF4-FFF2-40B4-BE49-F238E27FC236}">
                <a16:creationId xmlns:a16="http://schemas.microsoft.com/office/drawing/2014/main" id="{6946AB6C-9C3E-EE36-F019-28EA865D2D9D}"/>
              </a:ext>
            </a:extLst>
          </p:cNvPr>
          <p:cNvSpPr>
            <a:spLocks noGrp="1"/>
          </p:cNvSpPr>
          <p:nvPr>
            <p:ph type="sldNum" sz="quarter" idx="2"/>
          </p:nvPr>
        </p:nvSpPr>
        <p:spPr/>
        <p:txBody>
          <a:bodyPr/>
          <a:lstStyle/>
          <a:p>
            <a:fld id="{86CB4B4D-7CA3-9044-876B-883B54F8677D}" type="slidenum">
              <a:rPr lang="en-CN" smtClean="0"/>
              <a:t>9</a:t>
            </a:fld>
            <a:endParaRPr lang="en-CN"/>
          </a:p>
        </p:txBody>
      </p:sp>
    </p:spTree>
    <p:extLst>
      <p:ext uri="{BB962C8B-B14F-4D97-AF65-F5344CB8AC3E}">
        <p14:creationId xmlns:p14="http://schemas.microsoft.com/office/powerpoint/2010/main" val="508009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YaleNew Roman"/>
        <a:ea typeface="YaleNew Roman"/>
        <a:cs typeface="YaleNew Roman"/>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11400" b="0" i="0" u="none" strike="noStrike" cap="none" spc="0" normalizeH="0" baseline="0">
            <a:ln>
              <a:noFill/>
            </a:ln>
            <a:solidFill>
              <a:srgbClr val="FFFFFF"/>
            </a:solidFill>
            <a:effectLst/>
            <a:uFillTx/>
            <a:latin typeface="+mj-lt"/>
            <a:ea typeface="+mj-ea"/>
            <a:cs typeface="+mj-cs"/>
            <a:sym typeface="Yale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YaleNew Roman"/>
        <a:ea typeface="YaleNew Roman"/>
        <a:cs typeface="YaleNew Roman"/>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11400" b="0" i="0" u="none" strike="noStrike" cap="none" spc="0" normalizeH="0" baseline="0">
            <a:ln>
              <a:noFill/>
            </a:ln>
            <a:solidFill>
              <a:srgbClr val="FFFFFF"/>
            </a:solidFill>
            <a:effectLst/>
            <a:uFillTx/>
            <a:latin typeface="+mj-lt"/>
            <a:ea typeface="+mj-ea"/>
            <a:cs typeface="+mj-cs"/>
            <a:sym typeface="Yale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4025</TotalTime>
  <Words>2722</Words>
  <Application>Microsoft Macintosh PowerPoint</Application>
  <PresentationFormat>Custom</PresentationFormat>
  <Paragraphs>318</Paragraphs>
  <Slides>72</Slides>
  <Notes>72</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Aptos</vt:lpstr>
      <vt:lpstr>Cambria Math</vt:lpstr>
      <vt:lpstr>Helvetica Neue</vt:lpstr>
      <vt:lpstr>Helvetica Neue Medium</vt:lpstr>
      <vt:lpstr>Times New Roman</vt:lpstr>
      <vt:lpstr>20_BasicBlack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Applications</vt:lpstr>
      <vt:lpstr>PowerPoint Presentation</vt:lpstr>
      <vt:lpstr>PowerPoint Presentation</vt:lpstr>
      <vt:lpstr>A Spectral Preconditioner for PCG</vt:lpstr>
      <vt:lpstr>A Spectral Preconditioner for PCG</vt:lpstr>
      <vt:lpstr>A Spectral Preconditioner for PCG</vt:lpstr>
      <vt:lpstr>PowerPoint Presentation</vt:lpstr>
      <vt:lpstr>PowerPoint Presentation</vt:lpstr>
      <vt:lpstr>PowerPoint Presentation</vt:lpstr>
      <vt:lpstr>PowerPoint Presentation</vt:lpstr>
      <vt:lpstr>PowerPoint Presentation</vt:lpstr>
      <vt:lpstr>A Spectral Preconditioner for PCG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Wu, Haomiao</cp:lastModifiedBy>
  <cp:revision>62</cp:revision>
  <dcterms:modified xsi:type="dcterms:W3CDTF">2026-06-26T16:26:32Z</dcterms:modified>
</cp:coreProperties>
</file>